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1.xml" ContentType="application/inkml+xml"/>
  <Override PartName="/ppt/ink/ink19.xml" ContentType="application/inkml+xml"/>
  <Override PartName="/ppt/theme/theme1.xml" ContentType="application/vnd.openxmlformats-officedocument.theme+xml"/>
  <Override PartName="/ppt/ink/ink1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57" r:id="rId11"/>
    <p:sldId id="258" r:id="rId12"/>
    <p:sldId id="281" r:id="rId13"/>
    <p:sldId id="270" r:id="rId14"/>
    <p:sldId id="271" r:id="rId15"/>
    <p:sldId id="272" r:id="rId16"/>
    <p:sldId id="282" r:id="rId17"/>
    <p:sldId id="283" r:id="rId18"/>
    <p:sldId id="284" r:id="rId19"/>
    <p:sldId id="285" r:id="rId20"/>
    <p:sldId id="286" r:id="rId21"/>
    <p:sldId id="265" r:id="rId22"/>
    <p:sldId id="287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41:0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12706 15473 791 0,'0'0'20'16,"0"0"-3"-1,0 0 14-15,0 0 20 0,0 0-5 16,0 0-16-16,0 0-3 16,0 0 6-16,0 0-12 15,0 0 7-15,0 0 0 16,0 0 11-16,0 0-11 16,0 35-6-16,0-14-8 15,0-2-4-15,0-1-1 16,9 0 6-16,-5-6-12 15,-2 0 1-15,5-5-4 16,-7-5 2-16,2-2 3 16,5 0-4-16,15 0-1 0,11-29 3 15,12-14-3 1,18-15-5-16,6-3-18 0,7 7-32 16,-1 19-68-16,-17 16-72 15,-22 19-539-15</inkml:trace>
  <inkml:trace contextRef="#ctx0" brushRef="#br0" timeOffset="716.22">17487 15570 532 0,'0'0'304'0,"0"0"-262"16,0 0-26-16,0 0 28 15,0 0 1-15,0 0-25 16,25 43 30-16,-12-19-20 15,3 4-13-15,-1-10-11 16,10-6 2-16,2-7-8 16,6-5-2-16,12-5-28 15,10-27-40-15,15-12-86 16,3-10-257-16</inkml:trace>
  <inkml:trace contextRef="#ctx0" brushRef="#br0" timeOffset="1199.11">20646 15654 861 0,'0'0'68'0,"0"0"-55"16,0 0-5-16,0 0 20 15,0 0 15-15,0 0-2 16,12 77-20-16,-6-59-13 15,9-6-3-15,10-6-5 16,8-6-2-16,19 0-11 16,17-32-38-16,11-14-60 15,12-10-214-15</inkml:trace>
  <inkml:trace contextRef="#ctx0" brushRef="#br0" timeOffset="2068.56">29179 15565 570 0,'0'0'172'0,"0"0"-64"16,0 0-64-16,0 0 15 16,0 0-41-16,0 0 17 15,0 54 19-15,0-39-26 16,0 0-10-16,0-5-4 16,0-6 0-16,0-1-3 15,16-3-7-15,11 0 7 0,15-9-11 16,16-15 0-1,19-4-47-15,27-2-26 0,2 3 12 16,10 5 15-16,-22 8-140 16,-45 13-211-16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00:11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13401 9932 615 0,'0'0'80'0,"0"0"-56"0,0 0 43 16,0 0 31-16,0 0-46 16,0 0-15-16,0 0-7 15,0 0-5-15,3-30-5 16,-3 16-6-16,-12-2-3 16,-1 2 1-16,-5 2 2 15,-1 3 0-15,-6 7-6 16,0 2-8-16,-4 0 0 15,0 19-1-15,2 8-4 16,-2 2 5-16,14 2-16 16,1 2-1-16,14-3 0 0,0-2 2 15,0-4 0-15,16-6 12 16,11-6-4-16,2-8 1 16,9-4 5-16,-5 0 0 15,5-21 1-15,-5-12 9 16,-2-6 3-16,-2 0-9 15,-2-5 9-15,-11-1-3 16,-3-1-4-16,-11-2 0 16,-2-1-5-16,0 5 1 15,0 3 6-15,0 10-7 16,-6 6 0-16,-5 11 1 16,-1 4 0-16,6 6 3 15,-5 4-1-15,4 0-3 16,-2 9 0-16,-2 24-1 0,9 7-3 15,2 8 0-15,0 7-8 16,2-1 2-16,20-1 0 16,-2-7-3-16,9-2 5 15,-2-11 3-15,9-6 4 16,-3-4 0-16,0-11 0 16,6-8 1-16,-6-4 0 15,3 0 1-15,-5-20 4 16,-4-6 4-16,-8-6-9 15,2-1 1-15,-13-2 2 16,0 1-3-16,-8 1 0 16,0 6 2-16,-6 4 2 0,-9 11-1 15,1 6-3 1,-1 6-1-16,-1 0 1 0,1 3-2 16,1 21 1-16,8 2-3 15,6 6-2-15,0 0 4 16,2 0-7-16,18-4 7 15,7-6 1-15,2-4 0 16,0-7 1-16,0-4 0 16,0-7 0-16,0 0 2 15,-2-7-2-15,-1-14 2 16,-6-4-2-16,1 0 2 16,-8-1-2-16,-7 3 7 15,-6 5 0-15,0 4-2 0,0 6 9 16,0 6 1-1,0 2-1-15,0 5-10 0,0 23-3 16,0 14 1-16,0 8 0 16,8 1 0-16,-2 10-2 15,3 3 0-15,-3 5 0 16,6-1 0-16,-3-13-11 16,-3-11-9-16,4-11-9 15,-6-15 1-15,-2-11-17 16,-2-7-23-16,0 0-67 15,0-19-87-15,-14-15-229 16</inkml:trace>
  <inkml:trace contextRef="#ctx0" brushRef="#br0" timeOffset="2682.51">14019 9893 501 0,'0'0'106'16,"0"0"-25"-16,0 0 45 15,54-107-28-15,-37 96-52 16,-1 5-8-16,-1 6-16 15,3 0-5-15,2 3-5 16,-4 16 7-16,-3 9-15 16,-6 2-1-16,-7 2-1 15,0 1-2-15,-5-3-5 16,-19-4-9-16,2-2 3 16,-5-7-4-16,4-6-2 15,4-7-7-15,7-4-3 16,3 0 3-16,9-12-5 0,0-12-40 15,25-2-7-15,13-2 27 16,2 2 18-16,0-1 4 16,9-2 16-16,0 0 11 15,1-3 9-15,-8-1 10 16,-9-1-1-16,-15 2-2 16,-5 1 23-16,-13-1 35 15,0 2-3-15,0 2-16 16,-4 2-7-16,-10 6 2 15,1 10-23-15,2 4 23 16,7 3-17-16,-6 3-5 16,6 0-6-16,0 9-16 0,-3 23-2 15,7 8 1-15,0 7-5 16,0 6 4 0,13 0 0-16,5 1-2 0,4-4 4 15,-4-3-6-15,-2-1 3 16,4-7-3-16,-4-6 0 15,-3-10-1-15,-7-11-4 16,6-8-3-16,-6-4-9 16,5 0 2-16,3-12-4 15,1-15-1-15,3-8-3 16,3 3-3-16,-4 4 9 16,1 12 8-16,2 6 4 15,-11 8 2-15,4 2 1 0,-1 0-6 16,-1 10 5-16,0 6 2 15,0 4 1-15,0-3 0 16,2 0 0-16,3-3 1 16,-5-6-1-16,1-1 0 15,-6-7 2-15,1 0 4 16,-1 0 3-16,2 0 15 16,-2-15 2-16,-4-5-8 15,-2-3-6-15,0-2 0 16,0 1 3-16,0-2 0 15,-14 4 4-15,-1 3-1 16,-5 6-12-16,-5 9 7 16,6 4-7-16,-4 0-6 15,3 5-3-15,7 12 1 0,4 1 0 16,2 0-8-16,7-1-3 16,0 2-8-16,2-3 12 15,16-2 3-15,11-5-7 16,2-2 2-16,11-7 6 15,8 0 4-15,-1 0 1 16,2-12 0-16,-4-6 1 16,-7-5-1-16,-7-1 1 15,-4 6-2-15,-15 4 0 16,-3 7 0-16,-9 5 2 16,-2 2 1-16,0 0 2 15,0 2-4-15,0 15 0 16,0 10-1-16,0 1 1 0,2-3 0 15,12-1-2-15,1-3 2 16,6-5 0-16,-4-5 0 16,1-2 0-16,5-9 3 15,-4 0 0-15,-3 0 12 16,9-16-9-16,-8-6-4 16,6-2 9-16,-7 2 2 15,-3 0-2-15,-7 1 5 16,-4 8 1-16,3 3-5 15,-5 8 0-15,0 2 1 16,0 0-4-16,0 9-7 16,5 24 2-16,-3 15 6 0,7 10-1 15,-3 20-4-15,8 18-4 16,-5 13-1-16,-3 5-4 16,-6-5-9-16,0-18-17 15,0-15 15-15,0-15 4 16,-17-15-11-16,-6-16 12 15,5-10-4-15,-3-18-1 16,-4-2-4-16,0-18-20 16,7-24 4-16,1-16 19 15,7-15 10-15,10-11-5 16,0-6 11-16,14 0 1 16,15 6-1-16,4 11 4 15,7 9-1-15,3 12 0 0,1 13 11 16,-2 6-2-16,-10 11 2 15,-4 7 3-15,-3 10-5 16,-2 5 3-16,-3 0 0 16,-3 3-3-16,4 20 7 15,-8 7 4-15,-4 2-9 16,2 3-9-16,-7-3 0 16,8-6-2-16,-5-8-3 15,-3-8 2-15,-2-6-1 16,-2-4 0-16,4 0 2 15,3-7 6-15,0-20-2 16,6-11-6-16,10-8-1 16,-2 0 0-16,8 5-1 15,6 11 0-15,-14 9-5 0,2 11 0 16,-10 10 6-16,-6 0-7 16,4 0 6-16,-2 23 1 15,0 7 1-15,2 7-1 16,0-2 7-16,-4 0-4 15,4-5 2-15,-2-11 3 16,-3-3-5-16,-3-9-1 16,2-5 0-16,-3-2 5 15,2 0-5-15,5-21 2 16,5-9-4-16,1-8 0 16,5 0-1-16,3 4 0 15,-2 5 0-15,4 8-13 16,-7 10 11-16,-3 9-6 0,-3 2 3 15,-1 2-1-15,0 17 7 16,0 6 0-16,2 2 0 16,1-1 0-16,-1-2 0 15,0-4 0-15,3-1 2 16,-3-8-1-16,1 1-1 16,-3-8 0-16,3-4 0 15,1 0 2-15,3-8 2 16,-1-18-3-16,6-4 1 15,-7 0 0-15,-1-5-2 0,-6 2 0 16,-9 5 0 0,0 2-4-16,0 9 3 0,-9 8 0 15,-6 4-1-15,-3 5 1 16,-7 0 1-16,0 19-3 16,8 8 1-16,1 2-1 15,12 7 2-15,4 0-4 16,0 2-2-16,0-3 1 15,6-8-1-15,17-1 1 16,-3-7 4-16,9-6-4 16,-2-1 0-16,2-5-7 15,-3-7 0-15,1 0 11 16,0-23-1-16,-5-7 2 16,5-2 1-16,-4-2 0 15,-4 0 1-15,-3 4 1 0,-3 7-1 16,-4 11-1-16,-7 7-1 15,1 3 1-15,-3 2 0 16,0 0-2-16,0 7 2 16,0 16-1-16,0 1 0 15,0 2 1-15,0-2 1 16,9-5 2-16,-1-3 3 16,4-7 4-16,-1 0-4 15,-5-4 0-15,5-5-3 16,5 0 1-16,-3-5 0 15,1-20 1-15,9-5-5 16,-6 0 0-16,3-2 0 0,5 6 0 16,-10 5-1-1,1 6 1-15,-7 7 0 0,-7 8 0 16,0 0-5-16,2 0 5 16,6 20 3-16,1 2-2 15,-3 5 0-15,11-3-1 16,-4-3 0-16,3-5 0 15,-3-4 1-15,3-6-1 16,3-6 0-16,-6 0 0 16,5 0 3-16,3-21-1 15,3-11 4-15,-6-1-1 16,5-6-3-16,-5-5 0 16,-7-2 8-16,-9-5 2 15,3-6-5-15,-7 1-1 16,0 7 1-16,0 12-1 0,0 14 6 15,-2 11 9-15,-5 7-5 16,5 5 2-16,2 0-16 16,-4 12-1-16,2 22-1 15,-3 12 0-15,5 6 1 16,0 5 1-16,5-2-2 16,10 0 0-16,3-3-2 15,0-6 2-15,8-5-3 16,1-7-1-16,0-8-9 15,-5-10-12-15,3-11-25 16,0-5-1-16,-8 0-186 16,6-19 225-16,-8-4-157 0,-8-2 12 15,-7-1-86 1,0 5-166-16</inkml:trace>
  <inkml:trace contextRef="#ctx0" brushRef="#br0" timeOffset="2907.95">16892 9811 925 0,'0'0'87'16,"0"0"-32"-16,0 0 3 16,0 0 4-16,0 0-2 15,136 0-20-15,-82 0-4 0,-6 0-17 16,4 0-9-1,-5 0-10-15,2 0-8 0,-4 0-20 16,1 0-31-16,-1 0-73 16,1 0-87-16,2 0-336 15</inkml:trace>
  <inkml:trace contextRef="#ctx0" brushRef="#br0" timeOffset="3073.27">17817 9856 1032 0,'0'0'180'16,"0"0"-99"-16,0 0-5 16,0 0-32-16,0 0-18 0,0 0-26 15,0 0-1-15,0-5-30 16,-2-2-57-16,-16 0-169 16,-9 7-568-16</inkml:trace>
  <inkml:trace contextRef="#ctx0" brushRef="#br0" timeOffset="4909.93">12933 9994 642 0,'0'0'67'16,"0"0"-13"-16,0 0 30 15,0 0-33-15,0 0-25 16,0 0-5-16,0 0 5 16,0 0-6-16,0 0-7 15,4 0 14-15,8 8 9 16,-1-2-7-16,2-3-13 15,1-3-7-15,3 0-4 16,8 0 1-16,4-26-6 16,6-11-31-16,6-5-66 0,-14 0-212 15</inkml:trace>
  <inkml:trace contextRef="#ctx0" brushRef="#br0" timeOffset="7220.37">12858 9972 296 0,'0'0'144'0,"0"0"-106"16,0 0 3-16,0 0 12 15,0 0-12-15,0 0-4 16,0 0-7-16,0-2-1 0,0 2 8 16,2 0 9-16,0 0 0 15,0 0-12-15,5 0-13 16,-1 6-4-16,1 3 3 16,0-2-9-16,2 3 0 15,-3-1 7-15,3-4-11 16,-2-1 1-16,0-2-2 15,-1 2-4-15,-4-2 0 16,5 1 6-16,0-3-5 16,2 1-1-16,0-1 6 15,-3 2-2-15,-3-2-1 16,6 0-1-16,-5 0-2 16,3 0 5-16,-1 0-5 15,-4 0 6-15,10 0-5 16,-3 0 1-16,-3-3 1 0,4-4 2 15,-4 1 7-15,1-1-2 16,-1-5 7-16,4 3-8 16,-4-1-5-16,1 0 10 15,-1 0-6-15,1 0-1 16,2-1-2-16,0-1-6 16,5-1 0-16,-6 3 0 15,10-1-1-15,-2 4 0 16,1-3 0-16,1 3 0 15,5 3 1-15,-6 0-2 0,-1 4-2 16,1 0-1 0,4 0 4-16,-1 0-1 0,3 0 2 15,-4 0-4 1,6 0 2-16,-5 3-16 0,5 7-24 16,-10-3-1-16,1 4-48 15,-5-1-75-15,-7-2-92 16</inkml:trace>
  <inkml:trace contextRef="#ctx0" brushRef="#br0" timeOffset="8784.53">13807 10409 534 0,'0'0'112'0,"0"0"-78"16,0 0 12-16,0 0 42 15,0 0-30-15,0 0-33 16,-31 0-4-16,46 0-1 0,16 0 11 15,14 0 9-15,7-8-10 16,1-2-7-16,0 0-3 16,3 1-13-16,-2 0 2 15,-8 1-8-15,-3 4 0 16,-7 4-2-16,-9-2-1 16,-12 0-2-16,-9 2-7 15,-4 0 3-15,-2 0-12 16,0 0 10-16,-8 0 5 15,-21 10-1-15,-11 0 4 0,-7 2-4 16,-6 0-2 0,-3-2 6-16,2 2 1 0,5-4 1 15,7 1 4 1,11-4 6-16,8-1 2 0,17-2 6 16,1 1-2-16,5-3-6 15,0 0-9-15,0 5-1 16,27-1-1-16,15-4 1 15,16 0 3-15,11 0-3 16,5-9-17-16,4-10-51 16,-4 1-81-16,-12 6-175 15</inkml:trace>
  <inkml:trace contextRef="#ctx0" brushRef="#br0" timeOffset="9711.33">17751 9970 637 0,'0'0'59'0,"0"0"-53"16,0 0 0-16,0 0 33 15,0 0 32-15,0 0-20 16,79 0-3-16,-38-5-18 16,1 2-9-16,-2-3-12 15,-6 1-4-15,-6 0-4 16,-5 3-1-16,-15-1-25 16,4 3-71-16,-8-2-115 15,7-1-237-15</inkml:trace>
  <inkml:trace contextRef="#ctx0" brushRef="#br0" timeOffset="11016.84">18305 10193 731 0,'0'0'48'0,"0"0"-39"15,0 0 55-15,0 0 17 16,0 0-27-16,0 0-14 16,85-73-29-16,-51 37-5 15,-1 0 0-15,7-1-6 16,-7 2 0-16,-4 0 1 16,-4 8-1-16,-19 8 2 15,-6 5 0-15,0 7-1 16,0 5-1-16,-4-1-5 0,-7 3 0 15,-3 0-2-15,6 0 1 16,1 0 4-16,7 0-3 16,0 0-2-16,0 0 2 15,0 0-2-15,0 0 2 16,0 0-3-16,0 0 8 16,11 0 0-16,7 0 0 15,3 12 2-15,-4 0-2 16,-1 7 5-16,-1 1-3 15,-1 4-2-15,-1 2 4 0,1 3 1 16,-1-6-3 0,-5-2 1-16,6-7 0 0,-5-1-1 15,2-5 0-15,-4 0 4 16,4-5-2-16,0 0 0 16,3-3 6-16,-1 0-3 15,3-10 5-15,-1-12-5 16,1-4 5-16,-5-2-12 15,-3-5 0-15,0 1 2 16,-6 3 1-16,-2 5-3 16,0 7 0-16,0 8 0 15,0 3 0-15,-12 3-2 16,6 3 0-16,-3 0-1 16,-5 3-1-16,8 15-1 15,-1 6 0-15,5 2 1 0,2 2-3 16,0-2 2-1,15 0-4-15,10-6-1 0,-3-6 9 16,10-4 1-16,-1-6 0 16,0-4-1-16,7 0 1 15,7-16-2-15,-1-8 3 16,3-3-2-16,-5 2 2 16,-11-1-2-16,-4 2 1 15,-11 4-3-15,-5 1 0 16,-11 8 3-16,0 4 1 15,0 7-1-15,-23 0-4 16,1 0 2-16,-9 25 1 0,2 4 1 16,1 5 0-1,5 1 2-15,9-5-2 0,10-5 0 16,4-6 0-16,0-3 1 16,0-5 2-16,6-10-3 15,10-1 1-15,3 0 4 16,0-8 1-16,4-14 3 15,-3-4-5-15,-1 3-1 16,0 2-2-16,-11 3 0 16,3 6-1-16,-8 5-1 15,-3 4-1-15,2 3 2 16,3 0-6-16,-1 0-9 16,0 14 14-16,7 4 1 0,1-1-1 15,3 2-1 1,1-6 2-16,9-1-2 0,-4-9 2 15,4-3 2-15,2 0-2 16,-9-6 1-16,6-18 5 16,-6-4 3-16,0-7-8 15,-5 0 3-15,-2-7-2 16,-11-1 0-16,0-6 3 16,0-6-5-16,-15-6 1 15,-3 8-1-15,3 4-1 16,3 15 1-16,1 17 0 15,11 8 1-15,-2 9 3 16,0 0-4-16,0 7-3 0,-3 24-2 16,3 18 5-16,2 7 0 15,0 4 0-15,11 3 1 16,7-3 0-16,6-6 1 16,-6-1-2-16,0-10 2 15,0-3-2-15,-2-2 0 16,-8-12-1-16,3-4-11 15,-7-8-15-15,6-9-51 16,3-5-143-16,3 0-121 16</inkml:trace>
  <inkml:trace contextRef="#ctx0" brushRef="#br0" timeOffset="12702.29">20042 10006 522 0,'0'0'140'16,"0"0"-92"-16,0 0 60 15,0 0-11-15,0 0-44 16,0 0-27-16,0 0-15 16,-7-55-1-16,7 30 4 15,0 1-5-15,0 3 1 16,2 4 1-16,3 9 4 15,-3 3-11-15,-2 5 3 16,0 0-6-16,0 0-1 16,2 10-6-16,0 19 6 15,8 5 1-15,-6 2 0 16,5-6-1-16,-5-9 1 16,0-8-1-16,4-3 1 15,-6-8 1-15,-2-2-2 16,0 0 0-16,2 0 1 0,7 0 9 15,-3-14-5-15,6-4-2 16,1-1-2-16,-1 6-1 16,-6 3-4-16,3 8 4 15,-5 2-4-15,6 0 0 16,-4 0-1-16,7 12 2 16,3 4 3-16,4-2 1 15,-2-2-1-15,-3-2-1 16,1-3 0-16,-3-6 1 15,1-1 1-15,3 0 3 16,1-16 0-16,3-3-2 16,-4 0 1-16,-7-3 0 0,-8 2 6 15,-2-2-2 1,0 1 0-16,-12 4-2 0,-3 2 3 16,1 5-4-16,-1 6-3 15,3 1-2-15,10 3 1 16,2 0-3-16,0 0 0 15,0 0-20-15,0 0-7 16,10 0 1-16,9 0 21 16,12 0 7-16,10 0 1 15,-1 0-2-15,4 0 2 16,-3 0-2-16,-10 5 0 16,-12 10 1-16,-3 2-2 15,-7 9 2-15,1 6 1 0,-6 1 0 16,-4 3 0-16,4-1-1 15,5 0 1-15,-5-9 1 16,6-3-1-16,-4-12 0 16,3-2 1-16,2-7-1 15,3-2 4-15,6 0-2 16,4-7 1-16,-2-15 1 16,3-6 3-16,-10-4-3 15,-1-4-1-15,-10-3 0 16,1-2-2-16,-5 3-1 15,0 1 0-15,-9 12-2 16,-9 4 2-16,-2 12 0 0,4 5 2 16,1 1-2-1,-1 3 0-15,3 0 0 0,-1 11-1 16,10 4 1-16,2 3-3 16,2 5 3-16,0 1 0 15,18 0 0-15,8 0 2 16,3-6-1-16,7-6 1 15,4-6-2-15,4-6 5 16,6 0 6-16,-3-2 1 16,-5-18-8-16,-9-4 0 15,3-5-2-15,-9 0-1 16,-9-3-1-16,-7 0 0 16,-9 5-2-16,-2 7 1 15,0 6 1-15,-7 8 1 16,-9 4-1-16,-1 2 0 0,1 0 0 15,1 0-2-15,1 0-1 16,12 7 3-16,2 1-8 16,0-3 3-16,0 5 4 15,2-1 1-15,12-4-1 16,1 6 1-16,-1-4 0 16,1 1 0-16,-1 5 1 15,1 1-1-15,-1 2 1 16,-1 4 0-16,3 4-1 15,-3 1-2-15,3 1 2 16,-3 1 0-16,2-5 1 0,-1-4-2 16,-1-4 2-16,3-5-2 15,-1-6 1-15,-1-3 0 16,3 0 1-16,6-8 1 16,-1-14-2-16,1-4 1 15,-4-6 3-15,-3-7-3 16,-3-4 0-16,-3-12-1 15,-1-6 0-15,-7-8 0 16,0 0-5-16,-2 6 2 16,0 15 3-16,0 11 0 15,0 18 1-15,0 8 8 16,0 7-4-16,0 4-3 16,0 0-2-16,-2 8 0 15,-7 25 0-15,7 11 0 0,2 9 10 16,0 5-4-16,0 0 7 15,13 4-3-15,2-7-1 16,1-2-1-16,0-3-6 16,-1-8-2-16,1-4-5 15,2-6-24-15,-2-12-21 16,-1-6-15-16,1-12-43 16,3-2-154-16,6 0-276 15</inkml:trace>
  <inkml:trace contextRef="#ctx0" brushRef="#br0" timeOffset="13183.13">21923 9854 629 0,'0'0'184'0,"0"0"-101"16,0 0-13-16,0 0-4 15,0 0-18-15,-118-35-13 16,103 35 1-16,-6 2-16 15,6 14-14-15,1 5-2 16,6 7 0-16,-1 0-4 16,7 6 1-16,2-2-1 15,0-4 4-15,13-4-4 16,12-6-4-16,-3-4 0 16,2-9 3-16,1-5 2 15,-5 0 0-15,5-14-1 16,-6-13 1-16,4-7 1 15,-5-7 0-15,-3-5-1 0,-1-7 3 16,-8-10-4-16,-1-7 0 16,-5-6-3-16,0 0-3 15,0 13 6-15,0 14 0 16,0 18 6-16,0 19 7 16,0 11 16-16,-7 1-11 15,3 13-18-15,-6 30-3 16,6 17 3-16,4 10 6 15,0 6-5-15,0-4-1 0,14-1 0 16,1-8 0 0,3-8 0-16,-5-9-12 0,-2-6-26 15,1-12-48-15,-6-9-35 16,7-8-155-16</inkml:trace>
  <inkml:trace contextRef="#ctx0" brushRef="#br0" timeOffset="13950.56">22768 10038 623 0,'0'0'70'16,"0"0"-33"-16,0 0 58 15,0 0-12-15,0 0-18 16,0 0 1-16,9-30-27 16,11-2-15-16,7-5 5 15,2-4-6-15,-2-1-3 16,2-7-1-16,-12-1-12 16,-5 4-1-16,-3 8-5 15,-9 8 4-15,0 14-2 16,0 6-3-16,0 3-10 0,-11 7 2 15,-5 0-5-15,1 0-6 16,-6 12-6-16,13 9-1 16,-2 1 10-16,10-5-7 15,0 4 13-15,0-1 6 16,14-3 1-16,11 0 3 16,-6 0 0-16,8-2 1 15,-2 2 0-15,-5 0 4 16,-3 0-1-16,-6 1 6 15,-6-2-6-15,-5 0 6 16,0 0-4-16,0-4 2 16,-7 0 0-16,-8-3-2 0,-6-2-6 15,11-7-10-15,-1 0-33 16,8 0-46-16,3-14-128 16,0-8-84-16</inkml:trace>
  <inkml:trace contextRef="#ctx0" brushRef="#br0" timeOffset="16100.39">23306 9729 551 0,'0'0'122'15,"0"0"-20"-15,0 0 48 16,0 0-46-16,0 0-42 16,0 0-5-16,6-28 0 15,-10 28-29-15,-8 0-18 0,-3 0 2 16,1 4-6-16,1 12-2 15,0 3-2-15,6 2-1 16,0 4-1-16,5 0 3 16,2-1-4-16,0 1 1 15,2-4 0-15,21-2 0 16,-3-3 0-16,4-6 0 16,5-9 0-16,0-1 1 15,0 0-1-15,2-3-3 16,-2-14 1-16,0-4 0 15,-4-1 0-15,-5-2-2 16,-7-1 4-16,-4 3-1 0,-7 6 1 16,-2 4-1-16,0 4 1 15,0 7 0-15,0 1-4 16,0 0 3-16,0 0-8 16,-4 1-2-16,-5 17 4 15,7 7-5-15,2 3-2 16,0 0 3-16,13-1-3 15,5-3 5-15,7-5 2 16,2-4 2-16,-4-6-7 16,0-6 6-16,2-3 6 15,-7 0 0-15,1-7 0 16,4-15 0-16,-5-2 0 16,-1-2-2-16,2 1 2 15,-11 1 1-15,1 6 0 16,-9 4 1-16,0 8 2 0,0 3 4 15,0 3 7-15,0 0-9 16,0 0-5-16,0 0-1 16,0 16 0-16,0 5 5 15,0 5 0-15,0-1 0 16,0-4 9-16,0-2-4 16,0-7-5-16,4-4 3 15,-4-6-3-15,0-2-4 16,3 0 7-16,6 0 8 15,4-2-7-15,1-16-9 0,5-3 0 16,6 0-3 0,2 3 0-16,0 4 2 0,-9 6-2 15,-3 6-6-15,-1 2-1 16,-3 0-10-16,4 10 10 16,1 11 8-16,4 4 0 15,2-4 0-15,0-1 2 16,1-6-2-16,2-4-2 15,-6-3 0-15,6-5 2 16,-5-2 2-16,5 0 2 16,-8-7-2-16,1-7 4 15,0-6-7-15,-12 1 6 16,2-3-3-16,-8 4 2 16,0 2 8-16,0 4-6 15,0 5-1-15,-12 5 8 0,-1 2-10 16,-3 0-1-16,-8 0-1 15,6 14 0-15,-5 5 1 16,10 1-6-16,7 2 6 16,4-2 0-16,2-2 0 15,0-1 0-15,0-2-2 16,2-5 2-16,9-3 3 16,-3-4 0-16,6-3 4 15,-1 0 3-15,1-3-2 16,1-14 3-16,1-1-10 15,-1-2 1-15,-4-3-2 16,1 2 0-16,-1 0-2 0,-9 10 2 16,2 3 0-1,-1 6-1-15,-3 2 0 0,0 0-5 16,0 0 1-16,5 0-5 16,-1 10 0-16,9 10 10 15,5 1 0-15,5 2 1 16,-2-7-1-16,6-4 6 15,0-5-5-15,2-7 3 16,0 0-2-16,-2 0-2 16,2-14 10-16,-10-6-8 15,4-6 3-15,-9 1-4 16,-6-10 1-16,-3 2-2 16,-5-2 0-16,0 5-4 15,0 10-3-15,-7 6 3 16,-1 10-3-16,-6 4 7 0,-7 0-2 15,4 0-4-15,3 4-2 16,3 9 3-16,5-4-8 16,6 1-6-16,0-1 0 15,0-2 15-15,4 0 3 16,9 0 1-16,3-1 2 16,-1-1-2-16,6 0 2 15,-5 3 0-15,-1 3-1 16,-1 5 3-16,1 3 1 15,1 6-2-15,-5 0 3 0,-5 2-5 16,4-3 1 0,-8-5-2-16,0-4 0 0,0-5 0 15,3-3 0-15,-3-7 0 16,0 0-1-16,2 0 2 16,5 0-2-16,3 0-4 15,1-13 1-15,5-8 3 16,2-4 0-16,2-3 0 15,-2-5-1-15,1 3-2 16,-4 2 4-16,-3 10 0 16,-6 10-4-16,-1 4 1 15,-7 4 1-15,2 0-4 16,-2 4-1-16,2 15 7 16,0 6 0-16,4 1 1 15,-4 1 3-15,2-5-4 0,3-3 0 16,-3-4 2-16,0-5-2 15,3-6 3-15,-4-4 0 16,-1 0-2-16,2 0 10 16,3 0-1-16,6-9-8 15,3-11-2-15,-1 1 2 16,3 0-3-16,0-1 1 16,0 5-3-16,-10 6-1 15,2 5 2-15,-4 4 1 16,1 0-3-16,-5 0-3 15,8 9 7-15,-6 9-2 16,0 3-1-16,5-4 3 0,-3-1 0 16,8 0 0-1,1-5-1-15,6 1 2 0,-1-5-1 16,4-3 3-16,-2-4-1 16,3 0 1-16,0 0 0 15,-6-2 1-15,-3-10-2 16,-5-2 2-16,1-4 2 15,-10-7 0-15,-2-3 0 16,0-2-4-16,0 1-2 16,-14 0 0-16,-3 5 3 15,-1 6 0-15,-5 9-3 16,6 2 0-16,-6 7-4 16,6 0 4-16,3 0-3 0,3 0 1 15,5 16 0 1,6 5 0-16,0 0 2 0,0 5 2 15,0-1 4-15,4-2-1 16,13-2-2-16,4-5 0 16,-1-6 0-16,2-6-1 15,-4-4 7-15,-1 0-6 16,4 0-3-16,-10-7-19 16,-4-7-21-16,-3-3-17 15,-4-3-55-15,0-1-94 16,-11 1-183-16</inkml:trace>
  <inkml:trace contextRef="#ctx0" brushRef="#br0" timeOffset="16271.79">24884 9687 827 0,'0'0'114'0,"0"0"-107"15,0 0 2-15,0 0-9 16,0 0 0-16,0 0-59 16,0-5-218-16</inkml:trace>
  <inkml:trace contextRef="#ctx0" brushRef="#br0" timeOffset="16498.32">25661 9856 1032 0,'0'0'117'0,"0"0"-103"16,0 0 42-16,0 0-14 15,0 0-30-15,0 0-12 16,10 5-10-16,-10-2-55 15,0-3-112-15,0 0-226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00:36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28774 5522 708 0,'0'0'31'0,"0"0"-31"16,0 0-8-16,0 0 8 0,0 0 45 15,0 0-25-15,0 0 22 16,0 0-5-16,82 51 1 16,-60-18-14-16,-2 3-3 15,-1 4 6-15,-9 2-2 16,1 4-9-16,-1 5-4 16,3 3 2-16,-7 3 2 15,4 3 3-15,-4-2-1 16,-1 0 7-16,-5 0-8 15,0 2-6-15,0 1 17 0,-7 1-18 16,-7 2 2 0,-1 2-7-16,-5 4 8 0,5-2-1 15,-6 2-3-15,3 2-1 16,5 11 2-16,-1 3-3 16,8 6 4-16,-3 3-3 15,5-6-6-15,-3 2 3 16,0 0 0-16,0 4-3 15,1 2 2-15,-1-4 0 16,5 2-2-16,2-3-2 16,0-5 3-16,0-1-2 15,0-4 1-15,11-6 0 16,7-2 4-16,4 3-5 16,5-1 0-16,-3 7-2 15,3 0 1-15,7 1 0 0,-3-1 0 16,4-4 1-16,3-8-1 15,7-1 1-15,1-7-1 16,4-3 0-16,8-4 4 16,-7-6-4-16,4-6-5 15,1-5 3-15,-4-8-1 16,4-4 3-16,-12-6 1 16,5-3 0-16,-3-4-2 15,2-4-1-15,-4-3 2 16,-1-7 6-16,-12 0-6 15,-6 0-1-15,-10 0 1 16,-9 0 6-16,-3 0-6 0,-3 0 1 16,0 0 4-16,0 0-3 15,0 0 0-15,0 0 0 16,0 0 4-16,0 0-1 16,0 0-5-16,0 0-1 15,-5 0 1-15,-1 0 2 16,-5 2 0-16,-1 3-3 15,-3 5 1-15,-3 4-3 16,3 4 3-16,-8 7 0 16,3 5 0-16,-2 6 0 15,-3 5 0-15,1 5-1 16,-3 5 2-16,2 4-1 16,6 1 2-16,-8 2-2 0,2 0 0 15,5-2 0 1,-4 2 1-16,6 4-1 0,-3 2 0 15,2 6 5-15,1 0-5 16,-3 1 0-16,2-4 0 16,1 3 1-16,-3-1-1 15,2 5 0-15,1 7 0 16,-2 0 1-16,0 4 1 16,-1 2-2-16,4 1 3 15,-3 0-3-15,5 3 1 16,1-2 0-16,3 3-1 15,7-1 0-15,-4 1 4 0,6-2-4 16,0 1 1 0,2 5-3-16,0-2 2 0,0 0 0 15,0-1 3-15,0 1-2 16,0 0-1-16,2 5 0 16,0-4 0-16,6 2 0 15,-6-1-1-15,2-2 3 16,-2 5-2-16,-2-1 0 15,0-4-1-15,0 0 0 16,0-2 1-16,-2 3 0 16,-12-1 0-16,1 0 0 15,-5-7 0-15,3-5 0 16,-3-6 1-16,-9-4-1 0,2 1 2 16,1-3-2-1,-5-7 0-15,5 0-1 0,-5-7 1 16,-7-4 0-16,5-6 0 15,0-6 3-15,-3-5-3 16,3-8 1-16,-2-7-1 16,-4-3 0-16,0-5 2 15,-1-8-2-15,-7-4 0 16,-1 0 0-16,-8-9-12 16,-6-20-14-16,-11-16-28 15,-16-21-160-15,-19-24-649 16</inkml:trace>
  <inkml:trace contextRef="#ctx0" brushRef="#br0" timeOffset="2012.84">28602 5631 513 0,'0'0'63'0,"0"0"-44"15,0 0 39-15,0 0 10 16,0 0 2-16,0 0-1 15,0 0 1-15,0 0-21 16,-40 8-14-16,38-8 5 16,2 0-9-16,0 0 2 15,0 0-9-15,0 0 0 16,0 0-14-16,0 0-5 16,29 0-2-16,13-15 0 15,9 4-3-15,12-2-20 0,-14 8-77 16,-18 1-185-1</inkml:trace>
  <inkml:trace contextRef="#ctx0" brushRef="#br0" timeOffset="5347.38">28533 5639 269 0,'0'0'240'0,"0"0"-148"16,0 0-24-16,0 0-5 15,0 0 5-15,0 0-21 16,0 0-2-16,0 0-16 16,0-3-9-16,0 3 3 15,0 0-2-15,0 0 3 0,0 0 1 16,0 0 3-16,0 0-5 15,0 0 9-15,0 0 1 16,0 0 0-16,0 0-3 16,0 0-10-16,0 0-6 15,0 0-1-15,0-2-1 16,0-1 1-16,0-6 0 16,2 0-5-16,11-8-8 15,5 4 6-15,5-1-5 16,-4-1-1-16,4 6 0 15,-1-2-2-15,1 2 0 16,4 4 2-16,1 3 0 0,1 0 0 16,0 2-3-16,-7 0-5 15,-1 6-40-15,-6 17-39 16,-1 3-58-16,-6 3-172 16</inkml:trace>
  <inkml:trace contextRef="#ctx0" brushRef="#br0" timeOffset="12148.77">12460 8853 674 0,'0'0'143'15,"0"0"-53"-15,0 0-43 16,0 0 6-16,0 0-13 0,0 0-4 15,0 0-8 1,0 42 7-16,0-19-1 0,0-6-10 16,0 1-3-1,0-6-8-15,0-1 5 0,0-6-9 16,3-5-5-16,10 0 1 16,16 0-4-16,11-22 1 15,18-22-4-15,16-14-29 16,12-8-99-16,-1 10-41 15,-13 17-356-15</inkml:trace>
  <inkml:trace contextRef="#ctx0" brushRef="#br0" timeOffset="12689.85">28676 4961 600 0,'0'0'0'15</inkml:trace>
  <inkml:trace contextRef="#ctx0" brushRef="#br0" timeOffset="14381.87">27200 4904 67 0,'0'0'505'0,"0"0"-443"16,0 0-32-16,0 0 27 16,0 0 35-16,0 0-40 15,-11 3-6-15,11-3-5 16,0 0-10-16,0 0 1 16,0 0-1-16,0 0-7 15,11 0-7-15,20 0-3 16,16 0 2-16,8 0 0 15,15 0-4-15,1 0-3 16,0 0-9-16,1 0 2 0,-14 0-2 16,-5 0 0-16,-17-3-2 15,-12 2 2-15,-12-2 0 16,-10 2-9-16,-2 1-3 16,0-3-3-16,-2 2-22 15,-19-2-60-15,8-5-93 16,6-2-134-16</inkml:trace>
  <inkml:trace contextRef="#ctx0" brushRef="#br0" timeOffset="15812.42">28481 4809 442 0,'0'0'148'0,"0"0"-82"15,0 0 11 1,0 0 24-16,0 0-36 0,0 0-18 16,0 0-10-16,0 0 8 15,0-2-4-15,0-7 4 16,0-2-6-16,0-6-32 16,0 1-2-16,0-2 1 15,-8 4-1-15,-13 2-4 16,4 2-2-16,-3 6-1 15,-7 4 0-15,-2 0-4 16,0 10 4-16,4 13 2 16,8 4-1-16,3-1-2 15,14-1-4-15,0-6-8 16,0-3 2-16,0-2 6 16,16-7-2-16,-1-3 0 15,3-4 9-15,5 0-3 0,-4-7 3 16,4-8 0-16,-1-6 3 15,1 2-3-15,-2-4 2 16,0 4-2-16,-8 2 3 16,1 5 1-16,-10 8 4 15,-2 3 3-15,-2 1-3 16,0 0-8-16,0 13-7 16,0 25 6-16,0 10 2 15,2 10 3-15,5-2-4 16,-7-3-1-16,0-5 0 15,0-8 1-15,0-10-4 0,0-10-6 16,-7-10 0-16,-1-3 10 16,-11-7 0-16,2 0 4 15,-1 0-4-15,1-12 0 16,3-11 0-16,3-5 1 16,7-4-1-16,-2-3 1 15,6-2-3-15,0-1-2 16,23 2 3-16,10 4-1 15,6 8 1-15,5 5-1 16,0 9 1-16,-3 5-1 16,-6 0 2-16,-3 5 0 15,-12-2 1-15,-9 2-2 0,-3 0 1 16,-3 0-3 0,-5 4-4-16,0 13 7 0,0 5-1 15,0-3 3-15,0 2-1 16,0-7-1-16,0 0 0 15,0-5-1-15,0-4 1 16,5-3 0-16,6-2 0 16,-3 0 0-16,11 0 0 15,-2-16 2-15,3-8 0 16,-4-1-1-16,-3 1 2 16,-6-2 1-16,-7 2-3 15,0-1 4-15,-7 6 0 16,-11 3-5-16,-1 6-1 15,-2 4-6-15,6 6 1 16,-1 0-18-16,12 2-79 0,2 15-74 16,2 4-37-16</inkml:trace>
  <inkml:trace contextRef="#ctx0" brushRef="#br0" timeOffset="16478.56">29061 4802 637 0,'0'0'185'16,"0"0"-81"-16,0 0-43 15,0 0-1-15,0 0-25 16,0 0-13-16,-34-78 4 0,26 71-10 16,-3 7 0-16,-3 0-6 15,-1 0-10 1,-3 5 0-16,-3 13-1 0,6 8 0 15,1 3 1-15,10-1-5 16,4-1 5-16,0-3-2 16,0-3 0-16,2-5 2 15,10-9 0-15,-1 0 0 16,3-7-7-16,1 0 7 16,5-7 7-16,2-15 1 15,-4-3-5-15,0-1 0 16,-3 0 0-16,-4 2 1 15,-1 4 0-15,-6 6 7 0,-4 5-2 16,0 6 1-16,0 3-1 16,0 0-9-16,0 0-10 15,0 17 1-15,0 8 7 16,0 0 2-16,9 0-4 16,0-8-4-16,2-3-15 15,2-5 5-15,1-9 3 16,1 0 9-16,5-2 4 15,1-24 2-15,6-6 1 16,-6-7-1-16,2-1 0 16,-5-4 3-16,-3-2-3 15,-4-5 0-15,-4 5 0 0,-7 0 2 16,0 12 1 0,0 15-1-16,0 9-1 0,-5 10 4 15,-6 0-5-15,-4 24-6 16,1 17 6-16,8 14 0 15,-1 7 0-15,7 4 0 16,0-4 1-16,0-6 2 16,7-12-2-16,8-14-1 15,3-9 0-15,5-12-2 16,-1-7-6-16,4-2-68 16,-3-5-325-16</inkml:trace>
  <inkml:trace contextRef="#ctx0" brushRef="#br0" timeOffset="17674.74">29795 4838 777 0,'0'0'140'15,"0"0"-84"-15,0 0-26 16,0 0-3-16,0 0-13 15,0 0-3-15,-39 92-4 0,20-57-7 16,1-5-30-16,7-10-218 16</inkml:trace>
  <inkml:trace contextRef="#ctx0" brushRef="#br0" timeOffset="19095.98">30227 4613 836 0,'0'0'57'0,"0"0"-29"0,0 0-18 15,0 0-1-15,0 0 13 16,0 0-1-16,-29 81-8 15,25-46-3-15,4-1-8 16,0-9-2-16,2-1 0 16,15-8 1-16,4-6-1 15,3-6 0-15,1-4 7 16,-1 0-5-16,-2-14 5 16,1-9 0-16,-8-7 3 15,-3-3 0-15,-8-1-5 16,-4 0 7-16,-2 2-3 15,-25 6-7-15,-6 3-2 16,-1 14 0-16,-1 5 0 0,-2 4-1 16,8 0-3-16,8 18 2 15,5 2 1-15,16 2-10 16,0 0-12-16,0-4-14 16,29-7 3-16,14-8-12 15,7-3 28-15,8 0 9 16,5-3-33-16,-7-17-6 15,-5-5 5-15,-9-3 8 16,-6-3 13-16,-18-1 19 16,-7-2 3-16,-11 2 6 15,0 2 41-15,0 5 36 16,-7 4-20-16,-4 8-27 0,2 6 12 16,2 7-7-1,-1 0-20-15,-1 5-17 0,2 22-4 16,-2 14 0-16,5 9 2 15,4 1 1-15,0 4 0 16,0-6-1-16,0-8-2 16,4-10 2-16,0-4-2 15,1-13 0-15,-5-6 0 16,0-5 5-16,0-3-2 16,4 0 16-16,1 0 15 15,6-15-2-15,2-7-32 16,7 0-1-16,3 3-1 15,2 10-2-15,-8 6-5 0,1 3 9 16,-5 0-11 0,1 1 2-16,-5 15 9 0,-3 2-2 15,-2 0 0-15,-4-1 2 16,0-4-8-16,-2-3 8 16,-17-1 5-16,-6-4-4 15,5-3 1-15,5-2 1 16,1 0-3-16,9 0-5 15,5-2-8-15,0-10-8 16,0-1-30-16,11 1 18 16,18-2 1-16,8 2 22 15,-6-1 2-15,0 1 1 16,-5 0-4-16,-1 0 10 16,-9-2 1-16,-1-1 0 0,-6 0 2 15,-2 1 5-15,-3 2 7 16,-4 4 27-16,0 4 10 15,0 2-3-15,0 2-16 16,0 0-24-16,0 16-8 16,0 16 0-16,0 12 0 15,0 6 3-15,7 6 2 16,-7 1 1-16,2-3 1 16,-2-8-5-16,0-9-1 15,0-8-1-15,-15-3 0 16,-1-2 0-16,-6-7-1 15,4-6-1-15,2-7-6 16,3-4-1-16,2 0 4 0,6-15-3 16,5-6 0-16,0-5-2 15,0-6 6-15,16-2 3 16,15-4-6-16,7-2 4 16,5-2 3-16,3-3 0 15,1 1 2-15,-3 0-3 16,-3 2 2-16,-10 5-1 15,-7 6 1-15,-10 3 2 16,-8 6-3-16,-6 4 0 16,0 4 2-16,0 6 3 15,-6 2-4-15,-10 6 11 16,1 0-11-16,-6 7-1 0,-1 21-3 16,7 9 1-16,6 5-1 15,9-2 2-15,0-2 1 16,17-1 2-16,8-10-2 15,4-5 0-15,2-6 5 16,-4-6-4-16,0-8-1 16,0-2 0-16,-1 0-1 15,-4-17-43-15,1-12-75 16,-1-2-167-16,-4-6-252 16</inkml:trace>
  <inkml:trace contextRef="#ctx0" brushRef="#br0" timeOffset="19317.34">30858 4449 179 0,'0'0'615'15,"0"0"-554"-15,0 0-26 16,0 0-6-16,0 0-19 16,0 0-10-16,-9-33-113 15,9 33-176-15</inkml:trace>
  <inkml:trace contextRef="#ctx0" brushRef="#br0" timeOffset="20828.04">31451 4598 616 0,'0'0'83'15,"0"0"21"-15,0 0-26 16,0 0-21-16,0 0 12 0,0 0-21 16,0 0-10-16,14-41-4 15,-14 41-16-15,-19 0-13 16,-5 10-4-16,-5 19 4 16,0 5-6-16,4 7 1 15,12-4 0-15,9-2 0 16,4 0-3-16,0-4 3 15,2-9-3-15,18-7 3 16,6-6 0-16,5-9 1 16,8 0 0-16,5-13 6 0,-1-15-3 15,1-11-4 1,-4-4 0-16,-7-5 0 0,-6-8 2 16,-9-6-1-16,-7-2-1 15,-3-4 1-15,-8 8-1 16,0 9 3-16,0 12 2 15,-10 16-5-15,1 11-1 16,5 8 1-16,-3 4 2 16,2 0-2-16,-3 28-10 15,1 18 10-15,3 12-1 16,4 6 1-16,0-1 0 16,0-5 2-16,0-4-2 15,11-11 1-15,-5 1-1 16,4-11 0-16,-2-6 0 15,-1-6 0-15,-3-10 0 0,4-6-1 16,-6-5-2-16,4 0 3 16,9-4 1-16,6-22 4 15,-1-6-4-15,2-3-1 16,-6 3-1-16,-3 11-4 16,1 9 5-16,-12 8 0 15,0 4-4-15,0 0-9 16,2 8-3-16,1 12 14 15,-1 2 0-15,1 0-3 16,2-2 5-16,-1-8 4 16,1-4-4-16,-3-4 0 15,-2-4 0-15,1 0 0 0,2 0 2 16,-1 0 6 0,7-14 7-16,3-5-10 0,-1-4-3 15,-5 3 0-15,2 5 0 16,-4 4-2-16,1 8 0 15,4 3-2-15,-4 0-4 16,4 1 0-16,0 17 4 16,5 9 2-16,-3 2 0 15,0 1 2-15,3-2 2 16,-2-11-1-16,-8-10-3 16,-4-4 1-16,0-3 0 15,5 0 26-15,5-10 8 16,-6-15-24-16,5-5-8 15,1-2 0-15,-4 0 1 16,1 4-3-16,3 5 0 0,-8 8-2 16,5 6 1-16,-9 9-4 15,2 0-1-15,2 0-10 16,8 12 5-16,-1 7 10 16,1-1 0-16,7 0 1 15,1 0-1-15,9-4 1 16,0-2-1-16,-5-7 6 15,1-5-4-15,-9 0 1 16,1-5-1-16,-1-13 6 16,-1-5-6-16,-3-3-1 15,-3-1 0-15,-9-1 4 16,0 4-5-16,0 4-1 0,0 8 0 16,-5 7 0-1,1 5-4-15,-6 0-5 0,0 10-2 16,-1 18 6-16,1 6 5 15,8 5-1-15,2-3 0 16,0-4 1-16,10-4 1 16,7-8-1-16,3-6 0 15,3-9-3-15,-2-5 4 16,2 0 0-16,2-3 1 16,-1-20 4-16,1-9-4 15,-3-5 1-15,-2-3 0 16,-5-7 0-16,-7 6-2 15,-8 0-2-15,0 13-1 0,0 11 2 16,0 7 0-16,-8 5-6 16,-3 5 1-16,1 0-3 15,-9 20 5-15,11 11 1 16,5-1-1-16,3 4 1 16,0-4 3-16,9-1-3 15,12-2 3-15,-6-3 0 16,1-4 3-16,-3-2-3 15,-7-3 0-15,-4-4-4 16,-2 1 1-16,-2 2-25 16,-31-2-43-16,-11-2-105 15,-10-6-175-15</inkml:trace>
  <inkml:trace contextRef="#ctx0" brushRef="#br0" timeOffset="21117.57">31796 4405 590 0,'0'0'124'0,"0"0"-102"15,0 0 82-15,0 0-33 16,0 0-30-16,0 0-16 0,0 83-12 16,3-83-6-16,-1 0 1 15,7 0 2-15,-1-7-3 16,-1-11-7-16,-7-6-60 16,0 5-73-16,-17-1-99 15,-26 1-267-15</inkml:trace>
  <inkml:trace contextRef="#ctx0" brushRef="#br0" timeOffset="21266.82">31293 4421 635 0,'0'0'67'0,"0"0"-54"0,0 0 26 16,0 0 53-16,131 11-63 15,-33-23-29-15,16-10-72 16,8-5-109-16,-1 1-228 15</inkml:trace>
  <inkml:trace contextRef="#ctx0" brushRef="#br0" timeOffset="21432.11">32217 4299 764 0,'0'0'75'15,"0"0"-70"-15,0 0-4 0,0 0-1 16,0 0-1 0,0 0-119-16,-19 0-451 0</inkml:trace>
  <inkml:trace contextRef="#ctx0" brushRef="#br0" timeOffset="22153.33">30882 4441 433 0,'0'0'105'0,"0"0"-50"16,0 0 0-16,0 0-2 16,0 0 1-16,0 0-8 15,-22-2-11-15,20 2-8 16,-1 4 3-16,3 2-6 15,0 3-8-15,0-4 0 16,0 2-7-16,0-6 5 16,3-1 3-16,4 0 2 15,-1 0 4-15,1 0-3 16,-3-10-6-16,-4-8-6 16,0 0-3-16,0 5-3 15,0 1-2-15,-15 12-4 16,-3 0-4-16,-4 0-41 15,2 16-35-15,6 5-169 0</inkml:trace>
  <inkml:trace contextRef="#ctx0" brushRef="#br0" timeOffset="23099.02">31801 4441 257 0,'0'0'183'16,"0"0"-112"-16,0 0-28 15,0 0-16-15,0 0-8 16,0 0-6-16,-7 0-5 16,7 0 5-16,0 5 18 15,-5 2-11-15,5 1 1 16,0-3-11-16,0 0-5 15,0-5 0-15,0 3 1 16,0-3 25-16,0 0 8 16,0 0-12-16,5-3-12 15,0-7-15-15,-1 0-10 0,-4 2-59 16,0 4-24 0,-20 4-114-16</inkml:trace>
  <inkml:trace contextRef="#ctx0" brushRef="#br0" timeOffset="25302.39">28161 4758 376 0,'0'0'110'0,"0"0"-58"15,0 0 5-15,0 0-2 16,0 0-18-16,0 0-15 16,0 0-6-16,0 0 0 15,0 0-9-15,0 0-2 16,2 6 4-16,0 0 7 15,-2-1 6-15,2 4-1 0,3-1-4 16,-3 0-10-16,0-1-2 16,0-2-3-16,2-3 1 15,-4-2-1-15,6 2 5 16,-4-2 12-16,0 0-5 16,2 0-4-16,3 0 5 15,-3 0 4-15,6 0-9 16,-2-6-7-16,10-9 1 15,0-8-4-15,9 0-26 16,2-6-105-16,-2 3-47 16,-8 3-371-16</inkml:trace>
  <inkml:trace contextRef="#ctx0" brushRef="#br0" timeOffset="64610.84">19045 10115 809 0,'0'0'103'0,"0"0"-63"16,0 0 35-16,0 0 10 16,0 0-15-16,0 0-25 15,0 0-13-15,-2-31-24 16,-13 64 3-16,-12 18 3 16,-13 14-5-16,-9 3-1 15,-14-2-2-15,-1-10-2 16,-5-10 0-16,-3-13-2 15,14-13-2-15,7-11 2 0,17-9-1 16,15 0 0-16,3-18-2 16,5-19-10-16,9-7 9 15,2-2-8-15,0 3 7 16,20 7 2-16,8 11 0 16,1 11 1-16,2 14 3 15,8 0-3-15,-8 31 0 16,9 13 3-16,-7 6 0 15,1 6 2-15,-1 0-3 16,-4 0 2-16,0-7-4 16,-4-9-2-16,-5-14 1 15,-3-8-1-15,4-11-14 16,-1-7-32-16,9 0-94 0,9-7-89 16,2-18-424-16</inkml:trace>
  <inkml:trace contextRef="#ctx0" brushRef="#br0" timeOffset="64770.17">19360 10561 978 0,'0'0'120'16,"0"0"-58"-16,0 0 42 16,0 0-48-16,0 121-39 0,0-91-2 15,0-2-15 1,0-1-3-16,0-10-99 0,-4-13-259 15</inkml:trace>
  <inkml:trace contextRef="#ctx0" brushRef="#br0" timeOffset="65271.14">19694 10254 872 0,'0'0'141'15,"0"0"-106"-15,0 0-17 0,0 0 49 16,9 109 9-16,5-51-35 16,1 4-7-16,-2 8-13 15,1 1-6-15,-10-3-10 16,5-4-3-16,-9-8 1 16,0-5-3-16,0-12-25 15,0-11-13-15,0-12-53 16,0-12-63-16,0-4-116 15,-11-7-165-15</inkml:trace>
  <inkml:trace contextRef="#ctx0" brushRef="#br0" timeOffset="65729.17">19717 10467 717 0,'0'0'139'0,"0"0"-76"15,-14-110 0-15,14 74 17 16,0 2-36-16,14 1 12 15,12 1-4-15,5 3-26 16,3 2-8-16,4 8-7 16,-7 10-5-16,-4 9-6 15,-3 0 0-15,-10 18 0 16,-10 19 0-16,-4 6 5 16,0 6 1-16,-27-1 0 15,-2-4-6-15,-2-6 2 16,2-9-1-16,4-6-2 0,12-9 2 15,9-7-1 1,2-6 1-16,2-1-1 0,0 0 0 16,0 0-6-16,2 0 2 15,15 0 2-15,10 0 0 16,6 0 2-16,4 8 0 16,-4 8 0-16,-2 6 0 15,-4 3 0-15,-5 0-2 16,-10 0-1-16,-8-6 3 15,-4 2 0-15,0-5 3 16,-27 0 1-16,-13 0 1 16,-7-6-1-16,-5-6-2 15,4-4-4-15,5 0-10 0,12-20-47 16,11-12-81-16,16-9-70 16,4-3-417-16</inkml:trace>
  <inkml:trace contextRef="#ctx0" brushRef="#br0" timeOffset="65983.61">20506 10135 1021 0,'0'0'115'15,"0"0"-16"-15,0 0-24 0,0 0-46 16,0 0-18-16,0 0-6 15,-3 47 0-15,3 4 9 16,12 5-11-16,-4 0 1 16,-1 0-4-16,-5-6 0 15,-2-4 0-15,0-6-18 16,0-12-24-16,0-8-38 16,0-9-92-16,-13-11-160 15</inkml:trace>
  <inkml:trace contextRef="#ctx0" brushRef="#br0" timeOffset="67757.97">20365 10395 420 0,'0'0'549'0,"0"0"-494"16,0 0-34-16,0 0 2 15,0 0 7-15,145-35-13 16,-84 26-4-16,-9-3-3 15,0-4-3-15,-7-5-4 16,-7 0-1-16,-16-2 1 16,-2 1 2-16,-14-2 1 15,-6 5 23-15,0 1-17 16,0 3-2-16,-4 5-10 16,-9 7 22-16,-3 3-19 0,-4 0-3 15,4 13-2 1,1 16-4-16,8 1 6 0,2 5-8 15,5 0-4 1,0-3 7-16,19 0-4 0,3-6 2 16,7-6 0-16,2-4 7 15,5-8-2-15,-3-8 5 16,5 0 3-16,-7-2 3 16,0-22 0-16,-2-6-3 15,0-9 0-15,-4 2-2 16,-12-3-1-16,-9 8-1 15,-4 7 1-15,0 9-1 16,0 9 0-16,0 2-2 16,-4 5 5-16,-5 0-5 15,5 2-6-15,0 19-6 0,4-3-10 16,0 4 0-16,0-2-4 16,15-1 14-16,5 2 7 15,5-3 5-15,2-4 0 16,-8 2 3-16,4-2 0 15,-10 0-3-15,-8 2 0 16,-1-2-4-16,-4 2 4 16,0-2 1-16,-7 2 3 15,-17-4 2-15,-3-1-3 16,5-6 2-16,-1-3-2 16,8-2-2-16,6 0-1 15,9-4 0-15,0-14-23 16,11-6-14-16,27-4-7 15,13-6 16-15,16-6-1 0,9-2 25 16,2-8 1-16,-7-5-6 16,-15-1 5-16,-13 2 3 15,-20 8 2-15,-11 4 8 16,-12 5 30-16,0 8 18 16,-2 3 26-16,-16 4-25 15,-2 7-17-15,9 6-13 16,0 4-2-16,-3 5-4 15,3 0-8-15,0 25-13 16,-3 15 2-16,8 10-3 16,4 11 9-16,2 12-4 0,0 3 8 15,0 3-7 1,2-9 3-16,11-7-4 0,-1-10-4 16,-4-9 0-16,1-11-2 15,5-11 2-15,-8-11-1 16,3-7 0-16,-5-4-1 15,10 0 1-15,9-15 1 16,0-19-1-16,9-7 0 16,-3-1 0-16,-7 4-3 15,-6 9 1-15,-5 14 0 16,-7 9 1-16,-4 6 1 16,0 0-5-16,0 0-7 15,0 12 4-15,7 12 0 16,0 2 7-16,4 4-1 0,2-6-5 15,3-4 1-15,2-2 0 16,0-10-2-16,-2-4 5 16,-3-4-1-16,3 0-2 15,1-16 2-15,3-9 3 16,3-1-1-16,-6-1-2 16,-5 1 2-16,-6 1 2 15,-1 6 0-15,-5 5 1 16,0 9 0-16,0 4-1 15,0 1 1-15,0 0 8 16,0 1-7-16,0 20-2 16,0 5 2-16,-7-1 8 15,7 0 0-15,0-6 2 0,0-7-5 16,0-3 4-16,0-7-1 16,0-2-2-16,0 0 2 15,0 0 9-15,0-6 1 16,9-16-10-16,6-8-4 15,5-6-6-15,3 5-1 16,-8 8 0-16,-1 11-6 16,-10 8 4-16,5 4-1 15,-5 0-9-15,8 12-3 16,3 13 9-16,3 1-5 16,5 6-5-16,-2-5 3 15,6-8 1-15,7-5-6 16,-3-5 13-16,0-9 6 0,0 0 1 15,0 0 0-15,4-23 3 16,-12-2 0-16,0-3-3 16,-9-2-1-16,-8 0 0 15,-6 2 6-15,0 5-6 16,0 8 0-16,-16 9 2 16,-3 6 0-16,-6 0-2 15,-2 7-1-15,5 11 1 16,-1 3 0-16,12-1-1 15,7-5-2-15,4-3-1 16,0-3-6-16,0-5 3 16,0-4 0-16,17 0 7 15,6 0 0-15,4 0 2 16,-7 0 8-16,5 0-4 0,-6 0 0 16,4 1 11-16,-3 19-5 15,0 5-8-15,-2 15 14 16,-3 11-9-16,-3 15 5 15,-8 11-5-15,-4 4-8 16,0-1-2-16,0-9-22 16,-11-13 11-16,-5-14-15 15,1-12 2-15,-1-13-3 16,0-12 1-16,-6-7-12 16,0 0-104-16,-5-25-37 0,-4-8-93 15,-5-14-212 1</inkml:trace>
  <inkml:trace contextRef="#ctx0" brushRef="#br0" timeOffset="67987.35">21906 9964 966 0,'0'0'69'0,"0"0"2"16,0 0 13-16,0 0-34 15,0 0-24-15,0 0-10 16,-74 12-5-16,74-6-8 16,0-3-3-16,0 0-2 15,0-3-21-15,0 0-51 0,2 0-36 16,0 0 29-16,-2 0-20 16,0-3-139-16,-31 0-326 15</inkml:trace>
  <inkml:trace contextRef="#ctx0" brushRef="#br0" timeOffset="68136.58">21045 10056 921 0,'0'0'104'0,"0"0"-104"16,0 0-5-16,0 0 5 15,203-13 0-15,-83-10-34 0,16-5-119 16,-4 4-140-16</inkml:trace>
  <inkml:trace contextRef="#ctx0" brushRef="#br0" timeOffset="68294.88">22351 9964 853 0,'0'0'133'15,"0"0"-77"-15,0 0 7 16,0 0-19-16,0 0-44 15,0 0-9-15,0 0-51 16,0 1-143-16,0 2-629 16</inkml:trace>
  <inkml:trace contextRef="#ctx0" brushRef="#br0" timeOffset="70792.73">8724 1434 745 0,'0'0'100'0,"0"0"-39"15,0 0-4-15,0 0-10 16,0 0-19-16,0 0 2 15,0 0 17-15,-44 154-11 16,13-100-22-16,-7 0 2 16,-5-6-12-16,1-3 1 0,-1-13-2 15,12-11-2 1,2-8 1-16,5-12-2 0,6-1 4 16,1-4 0-16,-6-22-4 15,9-8-8-15,4 0 7 16,3 0 2-16,7 6 0 15,0 6 1-15,0 7 2 16,13 10-4-16,5 5-4 16,7 0 0-16,6 5 3 15,7 24 2-15,4 7 6 16,1 6 1-16,-1 1-3 16,0-3 2-16,-4-5-3 15,2-1-4-15,-4-3 2 16,-12-9-2-16,3-8-4 0,-12-6-43 15,6-8-51-15,-3-5-100 16,-1-20-201-16</inkml:trace>
  <inkml:trace contextRef="#ctx0" brushRef="#br0" timeOffset="71076.17">8992 1685 525 0,'0'0'236'15,"0"0"-154"-15,0 0 10 16,0 0-7-16,0 0-33 15,0 0-18-15,-2 0-6 16,26-5-2-16,14-2-22 16,7-7-4-16,1 7-44 15,2-6-112-15,-11 6-267 16</inkml:trace>
  <inkml:trace contextRef="#ctx0" brushRef="#br0" timeOffset="72253.49">9884 1398 409 0,'0'0'136'15,"0"0"-79"-15,0 0 16 16,0 0 7-16,0 0-11 15,0 0-53-15,2 21-3 16,11 18 53-16,1 12-19 16,1 12-8-16,1 3-14 15,-3 6-11-15,-2-2-4 16,-1-5-3-16,-4-9-7 16,-4-15-13-16,0-12-74 15,3-15-81-15,-3-14-55 16,-2 0-288-16</inkml:trace>
  <inkml:trace contextRef="#ctx0" brushRef="#br0" timeOffset="72740.44">9879 1476 524 0,'0'0'104'0,"0"0"-53"16,0 0 39-16,0 0 7 15,0 0-44-15,0 0-33 16,22-117-8-16,5 105 3 16,0 4-2-16,0 6 11 15,2 2-14-15,-2 0-3 0,-6 19-7 16,2 2 1-16,-9 7-1 16,-12 2 3-16,-2 0-1 15,0 4-2-15,-18-1 8 16,-3-10-5-16,2-4-3 15,5-7 2-15,5-8-2 16,7-4 2-16,2 0 1 16,0 0-3-16,0-9-1 15,0-3-13-15,11-2-1 16,12 5-4-16,6 2 15 16,4 7 2-16,0 0-2 15,5 0 0-15,-4 18 1 0,-6 5-1 16,-5 1 4-16,-11-1-1 15,-8 0 1-15,-4 0 8 16,0-4-3-16,-16 1 12 16,-11-1-3-16,-4-6-3 15,0-2-10-15,-3-6-1 16,7-5-10-16,6 0-42 16,5 0-167-16,7-14-126 15</inkml:trace>
  <inkml:trace contextRef="#ctx0" brushRef="#br0" timeOffset="72889.72">10456 1734 679 0,'0'0'110'0,"0"0"16"15,0 0-71-15,0 0-34 16,0 117-21-16,-6-96-135 15</inkml:trace>
  <inkml:trace contextRef="#ctx0" brushRef="#br0" timeOffset="75473.58">11282 1488 634 0,'0'0'62'16,"0"0"50"-16,0 0 17 16,0 0-47-16,0 0-19 15,0 0-1-15,4-21-9 16,-4 5-23-16,0 0-12 15,0-2-2-15,-16 1 1 16,-6 0-10-16,-7 2-7 16,-2 1 2-16,-12 9-2 0,1 5 0 15,-3 2-3-15,3 27 1 16,11 3 0-16,11 7-7 16,9 4 1-16,11 2 0 15,0 0-8-15,6-9-11 16,23-6 12-16,0-12 2 15,5-8-5-15,-1-10 3 16,5 0 15-16,0-19 2 16,2-16 5-16,-2-13-5 15,-3-5 3-15,2 2-3 16,-16 2 3-16,-5 3-2 16,-7 2 5-16,-9 2 6 15,0 3-10-15,-13 0-2 16,-7 9-1-16,1 10 1 0,11 10 0 15,1 8-4-15,7 2 1 16,-2 4-10-16,2 28 2 16,0 16 7-16,0 13 2 15,2 1 0-15,25-3-1 16,0 0 0-16,2-7-1 16,2-8-3-16,3-8 4 15,-1-8 0-15,-2-10-4 16,-4-13 2-16,0-5-2 15,-8 0-4-15,6-13 7 16,-7-15-8-16,-3-6 2 16,-1-4-5-16,-3-2-5 0,-9-3-13 15,-2 3 13-15,0 5-3 16,-2 6 20-16,-13 14-17 16,3 6 10-16,1 9 2 15,5 0 3-15,-4 9-2 16,8 16 2-16,0 8 3 15,2 3 0-15,0 0-1 16,2-2 1-16,16-4 0 16,5-6 0-16,1-6 0 15,-2-8 0-15,1-6 1 16,-6-4 9-16,1 0 11 16,-3-6 0-16,1-18-7 15,5-5-12-15,-6 0 1 0,1-1-3 16,-3 2 0-16,-1 3 0 15,-6 7 0-15,-4 8 0 16,3 4 0-16,-5 6-1 16,2 0-13-16,2 0-8 15,3 23 15-15,2 4 7 16,6 4 2-16,-1 1-2 16,6-4 0-16,-2-6 0 15,-1-5-2-15,-3-8 4 16,-5-6-2-16,-3-3 9 15,-4 0-3-15,8-7 18 16,-6-17-15-16,9-5-7 0,-1-4-2 16,-1-4 0-1,3 2-2-15,-1 0-6 16,-3 8 3-16,2 6-7 0,-5 11 0 16,-1 10-3-16,-2 0-7 15,8 4 1-15,3 18 16 16,-1 5 3-16,1-1 2 15,1-5 0-15,2-3 0 16,-2-6 1-16,-3-5-1 16,1-7 1-16,-6 0 4 15,3 0-3-15,-1-14 13 16,-2-11-9-16,1-7 3 16,-3 1-9-16,0-2 2 15,-6 6-1-15,0 2 4 16,0 4-1-16,-8 8-4 0,-5 5 2 15,-1 8 2-15,1 0-4 16,3 10-4-16,-2 16 2 16,3 10 2-16,7 3-3 15,2 2 3-15,0 3 0 16,9-6-1-16,13-1-1 16,5-9 2-16,0-6 0 15,4-5 2-15,-2-12-2 16,7-5 3-16,-7 0 6 15,0-8-1-15,-5-16 3 16,2-9 2-16,-3-6-8 16,-5-5 5-16,-5-5 7 15,-9-3-1-15,2-6 3 0,-6-3 0 16,0 6-8-16,-8 6-6 16,-3 20 9-16,3 8-3 15,-2 13 2-15,6 5 5 16,2 3-13-16,-3 0-5 15,3 0-8-15,-2 23 2 16,2 15 6-16,2 8 1 16,0 7-1-16,0 5 0 15,15-2 0-15,1 5 0 16,1-6-1-16,6-2 1 16,-3-9 0-16,2-6-2 15,0-14 2-15,-6-8 0 0,-3-9-16 16,-2-7 1-1,1 0-6-15,1-12 21 0,3-13-1 16,3-12 1-16,2-5-3 16,-7 1 3-16,-6 2-2 15,-1 7 0-15,-5 12 2 16,-2 11 2-16,0 7-1 16,0 2-1-16,0 0-5 15,0 7 0-15,0 15 2 16,4 2-4-16,8 3 7 15,1-5 0-15,1-6 0 16,-1-4 0-16,3-8 0 16,-5-3-1-16,-1-1 1 15,4 0 5-15,-1-9 4 0,3-11-6 16,-3-2-3-16,-2 0 4 16,-8-5-4-16,-3 1 0 15,0 0-6-15,0 6 6 16,-9 4-3-16,-9 8-4 15,-2 8-1-15,-5 0 6 16,3 17 2-16,-2 10 0 16,6 1 0-16,7-2 0 15,7-5-4-15,4-3-2 16,0-7 4-16,0-1-2 16,15-1 4-16,5-6-3 0,2-1-5 15,0-2 3 1,5 0-4-16,-2-16 9 0,2-6 0 15,-3 0 4-15,-2 2-3 16,-4 3 3-16,-7 3 6 16,-7 5 13-16,4 3 2 15,-8 6 6-15,0 0-3 16,0 0-20-16,2 10-7 16,2 18 2-16,9 14 11 15,3 6-5-15,-1 13 5 16,6 5-13-16,-3 4-1 15,-3 0 0-15,-2-12-8 16,-3-8-19-16,-8-13-14 16,-2-13 12-16,0-6-18 15,0-9-6-15,0-9-46 0,-2 0-68 16,-10-16-70-16</inkml:trace>
  <inkml:trace contextRef="#ctx0" brushRef="#br0" timeOffset="75711.95">13058 1349 579 0,'0'0'92'15,"0"0"-26"-15,0 0 39 16,0 0-39-16,0 0-33 16,0 0-3-16,0 0-9 15,72-56 11-15,-51 56-25 0,2 10 1 16,-8 14 1-16,-5 3 0 15,-6 0-2-15,-4 1-3 16,0-2-4-16,-14-3-3 16,-10-5-29-16,6-5-39 15,1-5-85-15,5-8-16 16,3 0-124-16</inkml:trace>
  <inkml:trace contextRef="#ctx0" brushRef="#br0" timeOffset="76294.94">13058 1349 531 0,'91'67'105'0,"-77"-67"-51"15,-1 0 93-15,3 0-59 16,6 0-44-16,-2-9-4 0,9-3-7 16,0-6 3-16,0-3 7 15,0-4-19-15,-6-3-17 16,-6-2-6-16,-3 2 6 15,-10 2-6-15,-4 4-1 16,0 5 3-16,0 8 1 16,-16 2-6-16,3 7 2 15,-5 0 0-15,3 9-3 16,-1 15 0-16,7 5 0 16,9 4 2-16,0-1-2 15,0 0 1-15,13-6 0 16,10-2 2-16,-1-6 0 0,3-7-3 15,-1-6 3-15,-2-5 1 16,3 0 1-16,-5-7 9 16,6-13 2-16,1-9-12 15,-4-1 6-15,-5-2-7 16,-7 0 1-16,-7 4-1 16,-4 2 0-16,0 8 1 15,0 8-1-15,-4 6 0 16,-5 4-5-16,-3 0 1 15,-3 0 1-15,3 12 1 0,8 4 1 16,-2-2-1 0,6-1 0-16,0 2 0 15,0 1 2-15,0 0-1 0,16 2 1 16,-3 1 1-16,3 1 4 16,1-3-4-16,1 4 1 15,-5-1 0-15,3-3-2 16,-3 1-1-16,1-2 1 15,1-4-1-15,6-1-38 16,0-8-129-16,8-3-216 16</inkml:trace>
  <inkml:trace contextRef="#ctx0" brushRef="#br0" timeOffset="77840.13">14424 1523 615 0,'0'0'95'16,"0"0"-18"-16,0 0 44 15,0 0-56-15,0 0-24 16,0 0-22-16,0 0 3 16,135-142-6-16,-100 98-8 15,-8 0-2-15,-10 3-2 0,-5 4-2 16,-10 9-2-16,-2 9-1 15,0 8 1-15,-4 7 1 16,-12 4-1-16,1 0-2 16,1 11-11-16,-1 12-5 15,5 1 10-15,8-2-8 16,2 0 7-16,0-2 0 16,6-4 7-16,17-2 1 15,2 0 0-15,-1-2 1 16,10 2 4-16,-10 0-4 15,3 3 2-15,-5-2 5 16,-6 6 1-16,-5-3-3 16,-7 0-1-16,-4-1 1 15,0-1 2-15,-2 0-3 0,-13-4 3 16,-6-3-2-16,13-6-5 16,-4-3 1-16,3 0-4 15,7-5-3-15,2-14-2 16,0 2-18-16,0-3 11 15,7-1 9-15,13 1 1 16,7-4 5-16,4 5-4 16,-2 1 4-16,0 4-1 15,0 3 1-15,-7 5 0 16,-6 6 0-16,-8 0 0 16,4 0-3-16,-5 6-1 15,-1 12 4-15,-2 8 3 16,5 2-2-16,-4-2 0 0,6 1-1 15,-2-8 0-15,0-2 0 16,2-9 0-16,2-4-4 16,1-4 4-16,-1 0 1 15,3-10 4-15,-1-19 3 16,1-4-3-16,4-8 3 16,-9-7 8-16,0-6 4 15,-2-8-7-15,-6-7-7 16,-3-4-1-16,0 1-2 15,-14 7 2-15,-6 11-2 16,-2 12 4-16,6 16 2 16,3 8 6-16,1 10 2 0,10 8 4 15,2 0-15-15,0 14-6 16,0 24-6-16,0 18 6 16,0 13 6-16,0 4-3 15,16 8-1-15,7-1-2 16,-2-4 2-16,2-7 2 15,-5-11-2-15,-3-11-2 16,-1-8-1-16,-1-13-2 16,-2-12-23-16,-4-10-41 15,4-4-35-15,-2-7-179 16,5-21-311-16</inkml:trace>
  <inkml:trace contextRef="#ctx0" brushRef="#br0" timeOffset="78240.74">15361 1398 567 0,'0'0'78'15,"0"0"-51"-15,0 0 25 16,0 0-13-16,0 0 1 16,0 0-4-16,13 16 27 15,-6-16-27-15,6 0-4 16,-4-14-6-16,0-5-10 0,2-3-11 15,-9-2 4 1,0 2-7-16,-2 0-1 0,0 2-1 16,0 4 4-1,-13 6 0-15,2 8-3 0,-2 2-2 16,0 0-6-16,-3 18 2 16,1 10 5-16,7 4-1 15,4 5 1-15,4 0-3 16,0 2 1-16,16-8 2 15,1 0 1-15,12-11-1 16,0-6 0-16,11-6-1 16,5-8 0-16,-1 0-3 15,6-12 0-15,-5-17-38 16,-12-3-32-16,-9-3-106 16,-19-2-40-16,-5 2-274 15</inkml:trace>
  <inkml:trace contextRef="#ctx0" brushRef="#br0" timeOffset="78455.1">14850 1145 263 0,'0'0'487'0,"0"0"-452"15,0 0 16-15,0 0-7 16,0 0-26-16,0 0 17 15,127-35 1-15,-55 24-8 16,-1-1-20-16,-9-1-8 16,-8 5-1-16,-23 2-8 0,-18 2-40 15,-13-1-193-15,0-4-79 16</inkml:trace>
  <inkml:trace contextRef="#ctx0" brushRef="#br0" timeOffset="78728.77">14692 1010 685 0,'0'0'119'0,"0"0"-95"16,0 0 32-16,0 0-12 15,0 0-29-15,0 0-2 0,-27 22-11 16,27-22 12-16,0 0 19 15,0 0-3-15,0 0-6 16,0-12-2-16,0 8-16 16,0 1-3-16,0 3-3 15,0 0-25-15,0 0-16 16,0 2-36-16,-11 11-122 16,2 3-357-16</inkml:trace>
  <inkml:trace contextRef="#ctx0" brushRef="#br0" timeOffset="81342.81">16534 1361 572 0,'0'0'106'0,"0"0"-23"16,0 0 55-16,0 0-70 0,0 0-13 15,0 0-13-15,0 0-9 16,-34-90-10-16,20 76-5 16,-3 6-4-16,-1 2-11 15,-7 6 4-15,-2 0-7 16,-2 9 0-16,0 18-1 15,10 4-3-15,3 8 2 16,7 0-1-16,9-1-1 16,0-8 1-16,9-6-6 15,11-8-6-15,5-10-4 16,-6-6 7-16,6 0-3 16,0-10 15-16,-5-17 3 15,6-4 1-15,-6-3 0 0,3 2-2 16,-10 1 3-16,-9 7-5 15,-2 7 7-15,-2 6-2 16,0 10 11-16,0 1-11 16,0 0-2-16,0 0-3 15,0 15-12-15,0 11 12 16,10 5 0-16,-4-2-6 16,5-7 6-16,3-6 1 15,-3-5 0-15,1-7-2 16,-2-4-5-16,3 0 6 15,6-7 11-15,3-15-3 16,0-6-6-16,0 3-2 0,5 0 0 16,-11 4 0-16,-1 10-1 15,-4 1 1-15,-6 10 0 16,2 0-9-16,-5 0-6 16,2 14 13-16,7 13 2 15,3 4 6-15,-1 1-5 16,-1-6-2-16,-8-6 4 15,5-8-1-15,-5-7-2 16,-4-5 4-16,4 0 7 16,4 0 24-16,0-17-4 15,10-8-21-15,2-6-8 16,-2 2-2-16,2 5 0 16,-11 4-4-16,2 11 4 0,-11 7-1 15,2 2-6 1,5 2-11-16,-3 20 10 0,8 6 4 15,-1 4 2-15,0-1-22 16,9-6-19-16,2-6-28 16,12-7 6-16,-1-8-57 15,5-4-38-15,-2 0 16 16,6-14-155-16</inkml:trace>
  <inkml:trace contextRef="#ctx0" brushRef="#br0" timeOffset="81741.5">17344 1368 68 0,'0'0'201'16,"0"0"10"-16,0 0-85 15,0 0-42-15,0 0 24 16,-29-104-18-16,12 101-30 16,-3 3-6-16,-3 0-12 0,6 3-32 15,-4 18-3-15,6 7 1 16,8 4-6-16,0 0-2 16,7-2 0-16,0-3-1 15,7-8-1-15,9-5 2 16,-1-5-3-16,3-9-3 15,3 0 6-15,-2-6 7 16,4-18 2-16,-3-6-3 16,-3-5-3-16,4-4 0 15,-3-7 0-15,-5-7-3 16,-7-7-1-16,4-1 1 16,-10 5-1-16,0 13 2 15,0 16-1-15,-5 14 10 0,-2 11-3 16,3 2 3-16,-7 15-10 15,-3 28-4-15,8 13-2 16,1 8 9-16,5 3-6 16,0-4 2-16,7-5 1 15,4-7 1-15,0-11-1 16,7-4-7-16,2-11-12 16,9-3-78-16,13-9-175 15,12-13-160-15</inkml:trace>
  <inkml:trace contextRef="#ctx0" brushRef="#br0" timeOffset="82206.28">18386 1449 716 0,'0'0'183'15,"0"0"-152"-15,0 0 52 16,0 0-12-16,0 0-41 16,0 0-10-16,46-122 3 0,-21 79 7 15,-5-6-14-15,0 3 17 16,-6-2-11-16,-8 6-12 15,-4 3-3-15,-2 11-3 16,0 11 1-16,0 8 0 16,0 8 5-16,0 1-9 15,0 0-1-15,0 8-5 16,0 23-1-16,-4 15 6 16,2 12 0-16,2 3-1 15,0-1-1-15,0-6 2 16,2-8-5-16,13-8-1 15,3-10-23-15,9-12-27 0,0-9-3 16,4-7 1 0,5-2-47-16,-3-24-83 0,-2-9-37 15,-6-4-137-15</inkml:trace>
  <inkml:trace contextRef="#ctx0" brushRef="#br0" timeOffset="82761.25">18802 983 346 0,'0'0'265'15,"0"0"-192"-15,0 0 37 16,0 0-31-16,0 0-24 16,0 0-2-16,-33 118-19 15,33-62-5-15,0-2-8 16,9-2-2-16,4-5 17 16,-2-10-7-16,3-8-15 15,-5-10-8-15,-5-7-6 0,6-7 1 16,-6-5 3-16,0 0-1 15,9-3 1-15,1-18-4 16,8-8-9-16,-2 0-21 16,-4 0-8-16,-3 12 10 15,1 4 19-15,-12 9 1 16,5 4 6-16,-3 0-3 16,0 4 0-16,7 14 10 15,3 3-3-15,-1 2-1 16,3-5-1-16,4-4 0 15,2-6-4-15,3-4 4 16,-3-4-1-16,5 0 1 16,-2-4 0-16,-6-13 5 0,4-8-5 15,-8-1-7-15,-1-2 6 16,-12 0-2-16,-2 2-1 16,0 4 3-16,0 8 2 15,-2 7 4-15,-9 7 5 16,-1 0-4-16,4 5-6 15,-6 21 1-15,5 8 2 16,7 5-1-16,2 2-2 16,0-1 1-16,11-3 1 15,11-8-2-15,3-7 0 16,2-8-2-16,0-4-2 16,-8-10-1-16,4 0-33 0,-3 0-1 15,-7-15-113 1,-3-9-90-16,-10-5-316 0</inkml:trace>
  <inkml:trace contextRef="#ctx0" brushRef="#br0" timeOffset="82933.5">18303 1263 756 0,'0'0'0'0,"0"0"-15"16,0 0 4-16,141-11 5 16,-61 0-131-16,2-4-443 0</inkml:trace>
  <inkml:trace contextRef="#ctx0" brushRef="#br0" timeOffset="85024.13">20156 1426 786 0,'0'0'78'0,"0"0"-51"16,0 0 45-16,0 0 2 15,0 0-37-15,0 0-9 16,37 30 5-16,-12-30-7 16,6 0-15-16,9-10 7 15,9-13-8-15,3-9-8 16,-8 0-1-16,-6-2 4 16,-18-4-4-16,-6 3-1 15,-14-4-1-15,0 6-2 16,0 4-21-16,-14 11 13 15,-1 7 4-15,-1 8-5 16,3 3 4-16,1 0-1 0,-1 12-8 16,7 3 4-1,-4-1 6-15,8 1-9 0,2-1 7 16,0-4-4-16,0 2 7 16,16-4 1-16,1 2 3 15,4 0 2-15,-8 3 0 16,3-1 1-16,-10 5-3 15,6 1 3-15,-3 2-1 16,-5 3 5-16,5 3 5 16,-3-1-3-16,4-2-1 15,-4-1 3-15,5-7-8 16,1-5 0-16,-6-3 1 16,5-7 1-16,1 0 1 0,1 0-1 15,3 0 27-15,3-17-17 16,6-6 2-16,-5-5-5 15,2-3 2-15,-6-3-5 16,-5 0 4-16,-9 0 3 16,-2 4 1-16,0 6-6 15,0 10-1-15,0 10 10 16,-13 4-5-16,0 0-8 16,-1 6-4-16,-1 17-2 15,3 10-3-15,8 4 3 16,4-2 0-16,0-1-4 15,18-4-7-15,18-6-12 0,8-8-25 16,7-10-4 0,7-6-8-16,3 0-5 0,-8-14 32 15,0-8 15-15,-8 0-7 16,-7 0-45-16,-18 0 40 16,-9 2 31-16,-11 4 9 15,0 4 35-15,0 5 20 16,-15 7-18-16,-10 0 12 15,-4 0-20-15,-2 21-6 16,2 5-12-16,2 4-11 16,12 0 0-16,1-2-3 15,14-6-1-15,0-3-5 16,0-7 0-16,11-4 0 16,5-8-6-16,-1 0 5 15,10 0 1-15,-5-10 13 0,5-11-9 16,-6 2-1-16,2-2-2 15,-7 1 0-15,-8 7 2 16,5 5 1-16,-9 3-3 16,-2 5-1-16,0 0-6 15,0 0 3-15,0 0-4 16,9 6 1-16,-2 10 6 16,4 2 0-16,0-5-12 15,3-6-6-15,-4-3 2 16,9-4 3-16,0 0-5 15,-1-4 17-15,5-17-1 16,-1-8 4-16,0-5-2 0,-2-6 5 16,1-2-4-1,-13-6 11-15,1-10-8 0,-7-6 6 16,-2-3-10-16,0 5 5 16,0 13-3-16,-4 17-2 15,-7 13 9-15,9 12-2 16,-2 7-2-16,-2 0-5 15,2 17-7-15,-7 17 7 16,5 14 0-16,-2 10-1 16,8 7 1-16,0-2 0 15,0 0-2-15,0-7 1 16,10-8-6-16,3-9-9 16,3-10-19-16,3-11-1 0,6-9-17 15,6-9-35 1,0 0-110-16,3-9-71 0,-3-15-95 15</inkml:trace>
  <inkml:trace contextRef="#ctx0" brushRef="#br0" timeOffset="86340.29">21649 1235 494 0,'0'0'196'16,"0"0"-33"-16,0 0-52 16,0 0-58-16,0 0-16 15,0 0-10-15,-17 66 5 16,17-34-13-16,0 0-5 15,0-6-4-15,2-1-9 16,11-11 2-16,-7-5 1 16,4-4-2-16,-6-5 1 0,5 0-1 15,2 0 15-15,9-18-1 16,7-6-15-16,2-5 7 16,2 5-7-16,-6 5 9 15,-14 6-9-15,-5 6 0 16,-6 7-1-16,0 0-1 15,2 0-18-15,6 5 6 16,-4 17 13-16,7 2 4 16,-3 0-4-16,6-2 1 15,1-3-1-15,4-6 0 16,-6-4 0-16,-4-8-1 16,0-1 1-16,-5 0 0 15,5 0 11-15,0-18 1 0,2-6-7 16,0 0-1-16,1-1 8 15,-10-3-6-15,-2 1-5 16,0 3 2-16,0 4-3 16,0 8 0-16,0 4-1 15,2 4-6-15,7 0-27 16,-2 4-17-16,10 0-7 16,10 0 24-16,9 0 32 15,-5 7 2-15,-4 10 0 16,0 5 4-16,-9 2-2 15,-3 2-2-15,-2 3 0 16,-10-2 0-16,1-1 2 16,1 0-2-16,-1-3 0 0,5-4 0 15,-5-2 0-15,10-5 1 16,-3-7-1-16,5 0-2 16,-1-5-3-16,5 0 5 15,5-14 7-15,4-11 7 16,0-3 2-16,-2-4-3 15,-8-4 2-15,-5-6 2 16,-5 1-15-16,-9-2 0 16,0 7 6-16,-9 8-6 15,-13 10 20-15,-5 8-19 16,-4 7 10-16,-1 3-9 16,8 4-4-16,-1 17-1 0,12 5 0 15,9 2-3 1,4 2 2-16,0 0 2 0,2-6-4 15,13-3 3-15,10-11-1 16,-1-6 0-16,8-4 2 16,1 0 1-16,5 0 3 15,-2-9-4-15,4-9 0 16,-7-3-2-16,-4-4 0 16,-6-1 2-16,-15-2 2 15,-8 0-2-15,0 2-3 16,0 6 3-16,-2 6-4 15,-12 7 4-15,6 7 0 0,-5 0-3 16,1 0 3 0,8 3-3-16,-3 9-1 0,5 1 2 15,2 3 0-15,0-2-2 16,0 3 2-16,2-2 2 16,7 2 0-16,3-3 0 15,-4 2 0-15,3 2 3 16,3 1 0-16,-3 2-1 15,3 2 2-15,-6-4-2 16,3-1-2-16,1-6 4 16,-6-1-4-16,3-8 0 15,-5-3-1-15,8 0-9 16,1 0-27-16,7 0 16 16,2-17-23-16,-4-6-10 15,7-7 10-15,-10-7 33 0,3-4-1 16,-5-13-28-16,-1-10-25 15,-8-4-9-15,-2 0 44 16,-2 9 30-16,0 15 40 16,0 18 61-16,0 14-19 15,-4 6-2-15,2 6-19 16,-2 0-32-16,-6 6-10 16,1 23-11-16,3 16 25 15,4 8-17-15,2 6-8 16,0 3 13-16,0-1-6 15,2-5-1-15,9-6-9 16,-5-8-3-16,6-10-2 0,-1-7-24 16,-3-11-59-16,8-9-51 15,7-5-132-15,1 0-350 16</inkml:trace>
  <inkml:trace contextRef="#ctx0" brushRef="#br0" timeOffset="86807.02">23272 1245 675 0,'0'0'187'15,"0"0"-113"-15,0 0-4 16,0 0-5-16,0 0-30 16,0 0-16-16,-120-42-10 0,95 48 0 15,7 16-8 1,1 6-1-16,3 2-1 0,7-2-6 15,7-3 3-15,0-6-8 16,0 0 9-16,21-6-7 16,0-3-3-16,8-6-28 15,5-4 16-15,-5 0 21 16,0-18 4-16,0-8 4 16,-7-4 1-16,1-5 10 15,-8-11 44-15,1-5-34 16,-1-5 4-16,-3-6-15 15,1 2-3-15,-11 6-11 0,-2 3 0 16,0 15 12-16,0 12 21 16,0 12 2-16,-4 10-4 15,-5 2-25-15,-3 16-6 16,-1 24-3-16,0 18 3 16,6 9 2-16,7 3-2 15,0-2-3-15,0-10 3 16,0-8-1-16,2-11-10 15,10-14-4-15,-8-6-20 16,7-10-100-16,5-4-119 16</inkml:trace>
  <inkml:trace contextRef="#ctx0" brushRef="#br0" timeOffset="89459.38">24001 1480 237 0,'0'0'160'15,"0"0"-96"-15,0 0 10 16,0 0-10-16,0 0-1 16,0 0 15-16,71 58 63 15,-48-58-50-15,6-22-5 0,2-14-50 16,2-9 9-16,3-7-16 15,-3-10-13-15,-2-7-5 16,-6-3-3-16,-2-9 5 16,-13 0-4-16,-3 7-5 15,-7 7-6-15,0 18 2 16,0 17-1-16,0 14 1 16,-7 13-1-16,5 5-8 15,-2 0-5-15,2 32 1 16,-8 14 11-16,8 21-3 15,2 9 3-15,0 3-12 16,5 1 5-16,15-7 2 0,0-6 4 16,7-4 3-16,2-12-2 15,2-9-3-15,0-7-5 16,3-11 6-16,-5-12-1 16,-2-9 3-16,-8-3 0 15,8 0 0-15,-5-14-2 16,5-11-11-16,-2-8 1 15,-6-2 12-15,0-5-2 16,-15-1 0-16,-4 5-4 16,0 6 3-16,0 13 4 15,0 10-1-15,-9 7-2 16,-5 0-1-16,4 18 1 16,-9 10 4-16,13 6-1 0,2 2 1 15,4 1-1 1,0-1-9-16,6-8 3 0,10-6 7 15,6-4-4-15,5-2 4 16,2-4 0-16,2-7 4 16,0-5-4-16,2 0 2 15,2-3-2-15,-4-21-9 16,-2-4 9-16,-1-4 3 16,-8 0 3-16,-4-1 22 15,-9 1-24-15,-5 6-2 16,-2 6 7-16,0 6-5 15,0 10 10-15,0 2-6 16,-2 2-8-16,0 0-10 16,-7 4 5-16,6 12 5 0,3 2-11 15,0-2 8-15,0 1-7 16,14 0 5-16,6-1-1 16,2 2 6-16,5 1-1 15,-5-1 1-15,-1 3 0 16,-6 2 1-16,-9-3-1 15,2 0 0-15,-8-5-2 16,0-1-7-16,0-2 3 16,-23-7 4-16,3-1 2 15,-3-4-1-15,6 0-2 16,5 0 3-16,8-9 3 0,4-5-3 16,0-7-4-1,0-2-4-15,6 0-20 0,19-5-29 16,6-1 26-16,8 0-23 15,5-8 20-15,3-7 1 16,6-4-17-16,-4-4 46 16,-7-9 4-16,-5 0 0 15,-11-8 42-15,-8 1-35 16,-14 4 16-16,-4 12-15 16,0 11 27-16,-4 12 44 15,-9 13-44-15,1 9 7 16,1 7-10-16,3 0-17 15,-6 15-15-15,-1 23-1 16,1 19-1-16,1 15 4 0,1 6 2 16,10 6-2-1,2-1-2-15,0-8 0 0,0-7 5 16,0-10-4-16,2-9-1 16,10-16 1-16,-6-7-3 15,1-11 0-15,-1-10 1 16,4-5-7-16,3 0-3 15,3-12 7-15,8-15-13 16,-4-9-12-16,5-5 22 16,-8 2 10-16,-1 4-3 15,-5 15 11-15,-7 8-11 16,-1 12 17-16,-3 0-17 16,0 0-5-16,0 20-1 0,0 8 6 15,0 5 0-15,7-1-5 16,6-5-6-16,3-6 4 15,-1-6-14-15,5-6-14 16,-1-7 6-16,-2-2 5 16,-1 0-31-16,1-12 42 15,6-11 8-15,-8-2 10 16,5-4 6-16,1 3-1 16,-11-2-8-16,1 7 18 15,-3 2 19-15,-8 9-5 16,0 6 8-16,0 4 3 15,0 0-35-15,0 2-10 16,-8 18 0-16,2 6 4 16,-5 3 3-16,9-3 0 0,-5-3 0 15,5-5 1-15,-1-8-2 16,3-3 6-16,0-6 0 16,-2-1-1-16,2 0 32 15,0 0 8-15,0-8-18 16,0-9-27-16,7-6-5 15,6 1-1-15,-2 9 0 16,1 1 0-16,-10 10-27 16,4 2 4-16,3 0-7 15,3 12 17-15,3 11 7 16,-1-2 6-16,-1-3-2 16,1-4 2-16,-1-5 0 15,5 0-4-15,6-6-6 0,5-3-8 16,2 0 3-16,3 0-8 15,-6-5 14-15,-5-10 2 16,-15 1 7-16,0-3 8 16,-8-2 15-16,0 3-6 15,0 2 1-15,-14 7-9 16,-1 7-9-16,1 0-1 16,-8 0 0-16,2 19-2 15,4 1 3-15,5-1-5 16,9-7 5-16,0-5-2 15,2-5 1-15,0-2 1 16,0 0-1-16,2 0 0 0,13 0-1 16,3 0 2-16,3 0 0 15,-11 0 4-15,4 0 0 16,-3 11 0-16,0 8-3 16,1 13 9-16,-8 11-5 15,-2 13 9-15,-2 14-8 16,0 9-2-16,-2 1-4 15,-12-2 0-15,3-8-28 16,3-10-15-16,-4-12 20 16,-1-13-32-16,-1-16 11 15,1-7-69-15,-3-12-60 16,1 0-138-16</inkml:trace>
  <inkml:trace contextRef="#ctx0" brushRef="#br0" timeOffset="89766.97">25726 1063 716 0,'0'0'57'0,"0"0"-35"16,0 0 76-16,0 0-33 0,0 0-27 16,0 0-14-16,7 59-2 15,4-50-7-15,-7-7-10 16,3-2 2-16,-2 0-5 16,-3 0-2-16,5-16-20 15,-7-9-67-15,0-3-39 16,-27-4-105-16,-17 2-352 15</inkml:trace>
  <inkml:trace contextRef="#ctx0" brushRef="#br0" timeOffset="89945.22">25154 928 692 0,'0'0'150'16,"0"0"-111"-16,0 0-10 15,0 0 30-15,0 0-3 0,0 0-36 16,-2 0-19-16,50 0-1 15,21 0 6-15,3-4-6 16,-16-4-28-16,-23 4-65 16,-16 1-40-16,-17-3-33 15,-6 5-159-15</inkml:trace>
  <inkml:trace contextRef="#ctx0" brushRef="#br0" timeOffset="90120.48">23939 1078 461 0,'0'0'334'15,"0"0"-334"-15,0 0-50 16,0 0 50-16,204-26 0 16,-94 6-21-16,8 4-68 15,7 2-94-15</inkml:trace>
  <inkml:trace contextRef="#ctx0" brushRef="#br0" timeOffset="90328.82">26560 1201 773 0,'0'0'74'16,"0"0"-74"-16,0 0-61 15,0 0-23-15,0 0-144 16</inkml:trace>
  <inkml:trace contextRef="#ctx0" brushRef="#br0" timeOffset="91274.51">13901 1874 863 0,'0'0'23'0,"0"0"-21"15,0 0 4-15,0 0 42 16,0 0 7-16,13 109-31 0,-4-75 7 16,2-8-7-16,2-9-12 15,-6-8 2-15,6-9 15 16,14 0-4-16,15-23-1 16,28-21-5-16,26-17-19 15,22-8-26-15,9 7-29 16,-9 18-80-16,-18 18-77 15,-29 20-44-15</inkml:trace>
  <inkml:trace contextRef="#ctx0" brushRef="#br0" timeOffset="92175.98">22070 1805 693 0,'0'0'102'16,"0"0"-59"-16,0 0-17 15,0 0 12-15,0 0-14 16,0 0-18-16,0 11 9 15,0 8 4-15,0 1 6 16,5-1-13-16,1 0-3 16,6-3 8-16,-1 0-7 15,-7-2-4-15,6-9 1 0,-6 2 2 16,9-7 5 0,16 0 4-16,20-10 16 15,36-28-3-15,36-18-28 0,25-9-3 16,11 3-28-16,-17 13 8 15,-45 20-41-15,-47 21 7 16,-48 8-58-16,-23 5-115 16</inkml:trace>
  <inkml:trace contextRef="#ctx0" brushRef="#br0" timeOffset="101973.42">12447 2761 650 0,'0'0'146'0,"0"0"-92"15,0 0 32-15,0 0-16 16,0 0-20-16,0 0-25 16,0 0 11-16,-58-118-9 15,52 89 3-15,-8 7-22 16,3 4 12-16,2 10-5 16,-5 5-1-16,6 3 3 0,-7 0-15 15,-6 6-1-15,1 17-1 16,-3 9-3-16,8 3 0 15,4-9 3-15,11-5-1 16,0-8-5-16,0-3-1 16,0-8 0-16,11-2 0 15,4 0 1-15,10-5-6 16,4-18 11-16,2-9 1 16,8-8 0-16,-6-4 5 15,-4-1-2-15,0-7 0 16,-9-3 2-16,-9-4-5 0,0-3 1 15,-9-5-1 1,-2 5 0-16,0 8-1 0,0 12 1 16,0 18 0-16,-4 10 1 15,-5 9 4-15,7 5-3 16,-1 0-2-16,-3 14-10 16,-5 27 4-16,-5 20 6 15,1 12 0-15,3 8-1 16,3-1 1-16,7-6 0 15,2-3 0-15,0-10 0 16,0-4-7-16,7-15 0 16,9-10-6-16,1-10 2 0,1-10 9 15,7-10-5 1,0-2-4-16,-2-2-21 0,6-25 7 16,5-8 20-16,-5-10 5 15,-5-1 2-15,-1 1 0 16,-12 2 0-16,-4 5 2 15,-7 6 0-15,0 6-3 16,0 12-2-16,0 7 2 16,0 7 6-16,-14 0-7 15,-1 5 0-15,-3 23-3 16,0 6 3-16,5 6-1 16,4 0 3-16,9 3-4 15,0-6-2-15,0 2 0 16,15-9 0-16,10-6-13 15,2-6-3-15,4-8 4 0,2-8 2 16,7-2-14-16,1 0-17 16,3-24-44-16,-1-5 0 15,-5-4 8-15,-9-1 61 16,-8 1 7-16,-9 3 13 16,-10 5 7-16,-2 4-2 15,0 4 4-15,0 6 23 16,-18 5 3-16,-4 6 13 15,2 0-33-15,-5 10-3 16,5 16-4-16,3 5 1 16,-4 5-3-16,10-1-6 15,9-1 1-15,2-1 0 0,0-9-1 16,0-4 0 0,15-10-2-16,8-6 1 0,-5-4 1 15,6 0 4-15,1-12-4 16,-3-14 7-16,7-3-3 15,-6 0 0-15,-4-2-2 16,-3 5 4-16,-5 5-2 16,-7 5 2-16,1 6 12 15,-5 3-11-15,0 6 15 16,0 1-14-16,0 0-6 16,-7 18-4-16,-4 12 2 15,3 3-3-15,0-2 6 16,8-7-6-16,0-5 2 15,0-4 1-15,6-7-2 16,2-4 2-16,5-4 6 0,5 0-6 16,7-7 0-16,2-14 2 15,1-4-2-15,-1 0-7 16,0 1 0-16,-7 2 1 16,-5 5 3-16,-1 8-18 15,-5 4 15-15,-5 5 2 16,-4 0-9-16,0 7-7 15,0 17 20-15,0 3 4 16,0 4 6-16,0-4-4 16,0-4-4-16,0-7 5 15,0-11-3-15,0 0 6 16,2-5-2-16,0 0 9 0,10-3 6 16,9-16-8-16,0-8-12 15,6 1-3-15,-2 1-3 16,-5 4 3-16,-5 8 0 15,-4 5 0-15,-6 8-1 16,4 0-4-16,-5 5-4 16,3 20 9-16,-3 4 0 15,-2 3 4-15,6-1 2 16,-4-7-5-16,-2-7 2 16,2-6 3-16,3-5-2 15,-5-6-2-15,0 0 8 16,10 0-1-16,3-14 5 15,3-13-11-15,9 0-2 0,2-1 1 16,-4 0-1 0,-1 7 3-16,-4 6-4 0,-4 8-3 15,-3 7 2-15,-9 0-9 16,7 10 4-16,-3 17 6 16,-2 2 3-16,-2-3 4 15,5-1-5-15,-4-11 2 16,6-7-3-16,-7-2-1 15,5-5 1-15,1 0 4 16,3 0-4-16,5-19 8 16,3-4-9-16,4-3 0 15,0 1-3-15,-7 6-3 16,-7 3 5-16,-5 6 1 16,3 5-5-16,-6 5-3 0,6 0-7 15,-3 15 7-15,7 9 6 16,1 3 2-16,9-1-5 15,6-3 10-15,6-7-2 16,5-6-1-16,-7-8-1 16,5-2-2-16,-7-8-20 15,1-18-20-15,-4-5-110 16,-12-1-18-16,-9 3-224 16</inkml:trace>
  <inkml:trace contextRef="#ctx0" brushRef="#br0" timeOffset="102314">12472 2280 681 0,'0'0'60'0,"0"0"9"16,0 0 41-16,0 0-57 15,0 0-19-15,0 0-16 16,-27 0-10-16,67-4 1 15,18-15-6-15,18-7-3 16,11-4-13-16,-3 2-52 16,-8 7-135-16,-11 7-69 15</inkml:trace>
  <inkml:trace contextRef="#ctx0" brushRef="#br0" timeOffset="102956.15">12258 2348 176 0,'0'0'461'16,"0"0"-426"-16,0 0 54 15,0 0 9-15,0 0-49 16,0 0-20-16,-54 26-4 15,50-12-7-15,4 2 14 16,0-6-26-16,6-3-3 16,36-4-3-16,28-3-6 0,17-6-23 15,20-24-111 1,0-4-171-16</inkml:trace>
  <inkml:trace contextRef="#ctx0" brushRef="#br0" timeOffset="104474.98">20571 1891 624 0,'0'0'36'0,"0"0"-17"16,0 0 62-1,0 0 23-15,0 0-48 0,0 0-27 16,0 0-17-16,4 7-11 16,40-7 5-16,16 0 9 15,23 0 6-15,6 0-18 16,9-2-3-16,2-3-1 15,-11-2 0-15,-12 2 1 16,-29 3-2-16,-21 2-20 16,-20 0-1-16,-7 0-9 15,-31 0 32-15,-29 7-1 16,-21 7 1-16,-10 1 0 16,-5-1 0-16,5 0 1 15,6-4-1-15,12 2 0 0,17-2 11 16,13-4 10-16,26-2-5 15,9-2-4-15,8 6-8 16,10 4-3-16,25 0-1 16,30 2 0-16,22-8 0 15,27-6 0-15,15 0-7 16,14-10-60-16,-14-12-185 16,-19 0-413-16</inkml:trace>
  <inkml:trace contextRef="#ctx0" brushRef="#br0" timeOffset="107415.58">20216 2805 620 0,'0'0'18'0,"0"0"-7"16,0 0 36-1,0 0 9-15,0 0-10 0,0 0-13 16,-7 0-7-16,16 0-3 15,9 0 17-15,8-6-11 16,3-9-14-16,-2-5 0 16,0-6-14-16,-11 1 2 15,-5-6 6-15,-9 6-9 16,-2 0-2-16,0 2-2 16,-9 4 8-16,-9 5-1 15,-1 7-3-15,-4 7-8 16,3 0 2-16,-3 5-1 15,4 23 4-15,-2 6 2 16,6 7 1-16,11 1-2 16,1-4-3-16,3-4 3 0,0-8 1 15,14-4-3-15,6-10 4 16,6-6-2-16,3-6-1 16,0 0-3-16,0-10 5 15,0-14 1-15,2-3 1 16,-2-5 2-16,0 1-2 15,-4 1-1-15,-5 2 4 16,-2 4-2-16,-9 7 1 16,-2 7-3-16,-5 8 4 15,0 2-4-15,-2 0 1 16,2 21-1-16,7 9 2 16,-5 8-1-16,8 0 1 0,-1-3-2 15,3-9 2-15,-4-3-2 16,9-11 1-16,-13-3 0 15,7-9 0-15,-3 0 1 16,-2 0 4-16,7-23 7 16,6-5-4-16,-3-2-3 15,-1-3 2-15,4 6-2 16,-8 3 2-16,-4 8-2 16,0 10 3-16,-7 3 1 15,-2 3-10-15,0 0-3 16,9 7-6-16,2 13 9 15,11 8 2-15,-2-2-1 16,5-4-1-16,4-5 0 16,0-8-2-16,7-3-4 15,-3-6-9-15,0 0 5 0,5-10-1 16,1-12-7-16,-6-5 13 16,-9 0 4-16,-6 1 1 15,-12-2 2-15,-6 3-1 16,0 1 2-16,0 4 0 15,-8 6 0-15,-17 4 2 16,-2 8-1-16,6 2 0 16,-4 0-1-16,-2 17-3 15,7 8 0-15,0 8 0 16,13-1 0-16,5 2 4 0,2-6-6 16,0-4 2-1,16-6-3-15,3-9 2 0,8-4 2 16,0-5 0-16,0 0 4 15,-3-16 6-15,1-12-6 16,2-6 2-16,-3-6 2 16,-6-4-4-16,0-2 2 15,-7-3 1-15,-7 1-3 16,1-4-2-16,-5 0-3 16,0 0 3-16,0 4-2 15,0 6 1-15,0 12-2 16,-7 13 0-16,5 10 0 15,2 7 0-15,0 1-8 16,-4 34 0-16,-6 13 8 16,6 10 2-16,-3 5 1 0,7-2-2 15,0-3-1-15,0-3 0 16,0-9-1-16,14-4 1 16,1-8 0-16,-2-10 1 15,-1-10-1-15,-3-8 0 16,-5-6 0-16,3 0 0 15,4-3 4-15,6-18 0 16,6-11 2-16,4-2-5 16,-9-3 0-16,4 1-1 15,-6 9 1-15,-8 6-3 16,2 9 1-16,-8 10 1 16,-2 2-4-16,0 0-6 0,2 10 1 15,5 15 9-15,-3 2 0 16,5 4 3-16,-5-6-6 15,10-4 5-15,-8-5-2 16,3-8 2-16,1-4-2 16,-6-4 0-16,-2 0 5 15,7 0-5-15,0-18 4 16,9-6 0-16,-2-4-4 16,-1 0 4-16,-7 1-4 15,4 4 3-15,-1 4-3 16,-9 8 0-16,0 4 0 15,-2 7 0-15,0 0-6 16,5 0-5-16,-2 20 6 16,-1 8 3-16,9 2 3 0,-5-2-1 15,8-3 2-15,1-6-1 16,3-4-1-16,0-9 3 16,0-6-6-16,-3 0 7 15,5-9-3-15,5-18 1 16,0-4-2-16,-6-4 6 15,-3 0-1-15,-5-1-4 16,-1 2-2-16,-10 0 5 16,0 4-6-16,0 7 4 15,-12 4-2-15,-1 9 1 16,9 6-1-16,-6 4 0 16,8 0-3-16,-7 10-2 15,5 13 2-15,4 2 0 0,0-1-1 16,0-1 0-16,15 0 4 15,8-5 0-15,-3 0-2 16,5-4 4-16,-8 1-4 16,-1-4 2-16,-3 3-1 15,-2 2 1-15,-6 1-1 16,-5 1 0-16,0 0 1 16,-3 4 4-16,-21-2-4 15,-3 1 4-15,3-7-4 16,-1-3-1-16,10-3 1 15,5-4-2-15,6-2-1 16,4-2-13-16,0 0 0 16,0 0-6-16,2 0-2 0,21-13-18 15,1-4 30-15,10-4 11 16,-1-2-1-16,7-5 2 16,1-1 0-16,-6 1 5 15,3 0-5-15,-7 2 0 16,-4 1 2-16,-9-1 2 15,-5 3-1-15,-11 5 9 16,-2 6 0-16,0 2-1 16,0 6 7-16,-2 4 12 15,-11 0-22-15,-3 0-8 16,-7 12 0-16,4 16-4 16,3 4 4-16,5 4 0 0,11-2-1 15,0-1 1-15,9-6 0 16,20-4 0-16,0-7 7 15,4-9-1-15,7-4-6 16,1-3 9-16,-4-5-2 16,1-16-4-16,1-7 7 15,-8-2-6-15,-5 0-1 16,-8-2-2-16,-9-1 4 16,-7 3-1-16,-2 4-3 15,0 6 1-15,-11 4 1 16,-5 6 1-16,1 8-3 15,2-3 5-15,3 5-6 16,6 0-4-16,0 0 3 0,4 7-1 16,-5 3-4-16,5-2 5 15,0 0-3-15,0-3-2 16,9 0 5-16,5-1 1 16,-3 0 0-16,2 3-1 15,-9 5 1-15,8-1 0 16,-8 7 0-16,0-1 1 15,1 6-1-15,-3 0 0 16,0-2 5-16,1 1-4 16,-1-5-1-16,5-3 1 15,-5-6-1-15,0-6 4 16,2-2-1-16,5 0 8 0,5 0 5 16,15-10-2-1,13-14-5-15,3-5-4 0,-3 5-5 16,-13 2-12-16,-4 8-36 15,-12 4-18-15,-11 6-87 16,-2 4-379-16</inkml:trace>
  <inkml:trace contextRef="#ctx0" brushRef="#br0" timeOffset="107871.41">21908 2691 214 0,'0'0'282'0,"0"0"-240"16,0 0 16-16,0 0 3 16,0 0-19-16,0 0 9 15,0 0 33-15,0-14-34 16,-10 1-37-16,2-3-12 16,-5-3-1-16,-3-1-29 15,1-1-129-15,-1 6-366 16</inkml:trace>
  <inkml:trace contextRef="#ctx0" brushRef="#br0" timeOffset="112657.13">27779 15066 139 0,'0'0'745'0,"0"0"-697"15,0 0-42-15,0 0 16 0,0 0 31 16,0 0-34-16,0 0 1 16,0 0-11-16,100 0 8 15,-21 0 16-15,10 0-8 16,13 0-8-16,3 0-8 16,0 0 4-16,-4 0 4 15,-13 3 8-15,-5 1-8 16,-17 2-11-16,-16-2-4 15,-17 0 2-15,-10-2-4 16,-10 0 0-16,-11-2 0 16,0 2-1-16,0-2 2 15,-2 0-2-15,0 0 1 0,0 0-17 16,0 0 0 0,0 0-11-16,-13 0-21 15,-9 0-9-15,-12 0-11 0,-1 0-2 16,-7 0-56-16,-8 0-24 15,1 0-25-15,-4 0-119 16</inkml:trace>
  <inkml:trace contextRef="#ctx0" brushRef="#br0" timeOffset="112957.65">28016 15124 179 0,'0'0'336'0,"0"0"-248"16,0 0-40-16,0 0 23 0,0 0 29 15,0 0-30 1,-38 0-37-16,53 0-19 0,23 0 8 16,11 0 15-16,20-2 6 15,14-8-13-15,6-2-1 16,9-1-6-16,0 1 9 16,-13 3-13-16,-9 4 2 15,-16 1-7-15,-18 4-6 16,-11 0-1-16,-10 0-3 15,-13 0-4-15,-1 0 2 16,-7 0-4-16,0-2 1 16,0 2-20-16,0 0-33 15,0-1-27-15,-2-10-28 16,-16-9-173-16</inkml:trace>
  <inkml:trace contextRef="#ctx0" brushRef="#br0" timeOffset="114304.03">27037 5639 881 0,'0'0'39'0,"0"0"-32"16,0 0 14-16,0 0 36 15,0 0-14-15,0 0-9 16,20 39-4-16,0-32-7 16,5-5-7-16,10-2 3 15,13 0-1-15,25-24-12 16,31-10-6-16,35-7-22 0,12 5-6 15,-1 6-76 1,-28 12 48-16,-44 10-110 0,-49 8-496 16</inkml:trace>
  <inkml:trace contextRef="#ctx0" brushRef="#br0" timeOffset="115424.11">26542 10140 824 0,'0'0'72'0,"0"0"-53"16,0 0 16-16,0 0 9 16,0 0-18-16,0 0 5 15,29 35-4-15,-22-16-6 16,2 2-3-16,2-10-7 16,-3-1-1-16,6-6 8 15,9-4-3-15,10-1 4 16,21-35-1-16,19-23-13 15,31-16-5-15,24-9-82 0,10 3-81 16,-9 12-228-16</inkml:trace>
  <inkml:trace contextRef="#ctx0" brushRef="#br0" timeOffset="117358.62">19915 14287 422 0,'0'0'139'0,"0"0"-99"16,0 0 18-16,0 0-2 15,0 0 27-15,0 0-8 16,-15 4-23-16,9-4-16 16,6 0-7-16,0 0-6 15,0 0-6-15,0 0-1 16,0 0-1-16,0 0-3 15,0 0-4-15,0 0-3 16,0 0-5-16,0 0 1 16,19 0-1-16,10 5 1 15,8-2 6-15,15 2-6 16,10-2-1-16,19 4 1 0,17-2-1 16,20 1 1-1,20 4-1-15,13-2 1 0,23 0-2 16,11 0 1-16,14 0 0 15,13-1-1-15,2-2 1 16,6 2 0-16,7-2 5 16,1 4-2-16,-1-4-2 15,-13 2 4-15,-13-1 6 16,-14-1-4-16,-13 2 0 16,-22 0 1-16,-23 2 8 15,-22-1-2-15,-15 4-10 16,-28-4 7-16,-12 0-5 0,-21-5-5 15,-18 0 3 1,-9-1 0-16,-2 0-2 0,-2 0-2 16,0-2 1-1,0 3-1-15,0 2-2 0,0 2 1 16,0 4-20-16,0-2-49 16,0-6-71-16,-6-3-645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03:17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19132 5163 363 0,'0'0'233'16,"0"0"-141"-16,0 0 22 15,0 0-3-15,0 0-35 16,0 0-17-16,0 0-17 16,8-38-4-16,-4 49-19 15,2 24-5-15,5 19 39 16,1 14-13-16,1 9-17 16,-7-1-8-16,1-6-3 15,-4-5-4-15,-3-10-8 16,0-4-2-16,4-12 1 0,5-7-30 15,-3-11-58-15,8-13-91 16,1-8-87-16,-3-14-283 16</inkml:trace>
  <inkml:trace contextRef="#ctx0" brushRef="#br0" timeOffset="1416.12">19099 5436 659 0,'0'0'126'0,"0"0"-60"15,0 0 13-15,0 0-27 16,0 0-19-16,0 0-27 16,-94 26 0-16,99-6-4 0,17-3 2 15,9-8-3-15,7-1 2 16,5-8-2-16,1 0 0 16,1 0 2-16,4-16 0 15,-9-8-3-15,-2-4 6 16,-9-2-6-16,-14 0 9 15,-3 2 11-15,-8 0 19 16,-4 3 14-16,0 4-30 16,0 6 8-16,0 5-13 15,-4 5-6-15,-6 5-11 16,4 0 11-16,-7 5-12 16,-3 25-1-16,5 11-5 0,1 2 6 15,10 3-3 1,0-5-2-16,10-3-1 0,13-6 5 15,-2-7-8-15,6-8-2 16,0-7-1-16,0-6 6 16,-5-4 4-16,2 0 4 15,1-24 3-15,-3-6-3 16,1-8 2-16,-8-5 3 16,-1-1-6-16,-12 1 0 15,-2 1 6-15,0 7-2 16,0 10-4-16,-2 10 9 15,-12 9-4-15,3 6-6 16,-3 0 0-16,1 11-5 16,-3 13-2-16,8 3-6 15,-1 0-7-15,9-3-18 0,0-5 16 16,4-2 1-16,12-3-6 16,4-6 12-16,-2-1 9 15,-1 0 0-15,4-3 1 16,-3 2 5-16,-3 2-3 15,-1 2 3-15,1 1 2 16,-4-2-2-16,-2 5 0 16,0 2-3-16,4 3 3 15,-3 4 5-15,-4-5-5 16,3 0 0-16,-5-3 2 16,8-4-4-16,-10-4 6 15,4-4-3-15,-1-1-1 16,-3-2-5-16,0 0 5 0,8-4 0 15,-2-19 0-15,3-10 1 16,3-7 2-16,-5-3-1 16,-1 2 2-16,4 3-4 15,1 6 0-15,-7 12 2 16,2 9 0-16,-6 10-3 16,-2 1 3-16,4 6-3 15,3 20 2-15,-3 4 4 16,8 4 1-16,-6-2-2 15,3-2-2-15,0-6 4 16,-2-5-4-16,2-8 1 16,-5-5-3-16,-2-6 0 15,0 0 0-15,5 0 3 0,-5-4 10 16,14-18 6-16,-3-7-18 16,12-6 1-16,-5 3 1 15,3 6 4-15,-6 6-4 16,-11 9-3-16,4 10-4 15,-10 1 4-15,2 4-4 16,7 20 4-16,-1 4 5 16,4 4 8-16,3 0-2 15,1-6-8-15,2-4 4 16,-2-7-6-16,-8-3 2 16,1-8 2-16,-2-3-5 0,-2-1 0 15,-1 0 1 1,7-1 9-16,7-22-1 0,9-2-3 15,2-4-6-15,-2 3 0 16,-8 6 1-16,-3 8-1 16,-5 2 1-16,-9 8-1 15,6 2-3-15,-6 0-9 16,2 20 10-16,5 4 2 16,-3-2 6-16,4-3-4 15,-6-5-1-15,7-1 2 16,0-3 5-16,-4-1-8 15,2-7 1-15,-7-2 0 16,2 0 0-16,5 0 2 16,5-18 9-16,6-10-6 15,4-6-4-15,3 1-1 0,-7 8-1 16,-7 8 0-16,-3 11 0 16,-8 6-2-16,0 0-1 15,5 14-17-15,-1 15 20 16,8 4 9-16,-3-3-7 15,-3-2-2-15,4-3-2 16,-1-9-8-16,0-6-31 16,-4-5-5-16,4-5 6 15,-7 0-44-15,5-2-54 16,-4-22-73-16,4-8-131 16</inkml:trace>
  <inkml:trace contextRef="#ctx0" brushRef="#br0" timeOffset="1676.52">20503 5182 161 0,'0'0'436'16,"0"0"-390"-16,0 0 20 15,0 0 33-15,0 0-24 16,0 0-43-16,31 65-15 15,-17-65 25-15,-1-2-10 16,-3-15-18-16,-6-3-7 16,-4-1-6-16,0 4-1 0,0 2 3 15,0 7-3-15,-14 8-38 16,1 0 2-16,-1 0-43 16,3 20-81-16,7 7-40 15</inkml:trace>
  <inkml:trace contextRef="#ctx0" brushRef="#br0" timeOffset="2933.44">20715 5383 700 0,'0'0'129'0,"0"0"-53"16,0 0-24-16,0 0-20 0,0 0 0 15,0 0 25-15,27 89-10 16,-16-57 3-16,0-2-18 16,0-5-13-16,-6-8-13 15,-3-5 3-15,5-1 1 16,-5-6-8-16,-2-5-1 16,0 0 1-16,9 0-1 15,-3 0 6-15,10-23-3 16,11-13-1-16,4-5-2 15,0 1-1-15,1 8 0 16,-12 9-5-16,-7 14 4 16,-7 7 1-16,1 2-4 15,-4 0-4-15,6 14-6 0,-3 10 14 16,5 2 0-16,1 2 2 16,-4-4-2-16,8 0-4 15,2-5-21-15,0-3-5 16,-1-8-13-16,10-6 14 15,0-2-1-15,2 0 8 16,2-9 10-16,2-11-13 16,1-2 8-16,-7-4 14 15,-7-1-4-15,-7-2 7 16,-7 0 0-16,-6 3 1 16,0-1 1-16,0 3 2 15,-10 5 4-15,-8 8-4 0,0 11 3 16,0 0-2-1,-6 8-3-15,2 19 2 0,-1 7 1 16,10 4-5-16,6-3 5 16,2-3-5-16,5-2-1 15,0-6-1-15,0-4-3 16,10-8-5-16,3-5-6 16,5-5 16-16,-3-2 0 15,1 0-2-15,4-14 4 16,-2-9 2-16,-3-5-4 15,1-4 1-15,1-1-4 16,-3 1 7-16,-1 6-4 16,-3 6 0-16,-8 11 0 0,-2 6 0 15,0 3-1-15,0 5-23 16,0 22 24-16,0 4-2 16,11 5-3-16,0-2-14 15,7-2-16-15,2-3-13 16,5-10 22-16,1-3-16 15,-6-9 14-15,5-7 2 16,-8 0 24-16,8-8 2 16,0-21 9-16,-1-8 14 15,-1-6 17-15,-4-9 1 16,-5-8 0-16,-5-8-18 16,-9-5-13-16,0-1-1 0,0 11-3 15,-9 17-4 1,3 17 19-16,-6 17 23 0,10 6-3 15,-5 6-16-15,3 0-25 16,-3 24 2-16,0 19-6 16,7 10 5-16,0 10-1 15,0 0 0-15,0 4 1 16,14-5 2-16,-1-6-6 16,1-10-2-16,3-6-17 15,1-11-11-15,4-14 10 16,-6-4 5-16,0-11 9 15,1 0 7-15,2-2 2 16,-2-25-2-16,-1-2 5 16,-3-8-1-16,1-3 6 15,-12 2 3-15,-2 6-6 0,0 8 9 16,0 11 6-16,-4 9 12 16,-10 4-8-16,1 0-21 15,-1 19 1-15,3 9-1 16,9 6-3-16,2 1-1 15,0-2 0-15,0-1-4 16,17-4 2-16,4-5-17 16,-1-6-1-16,5-5-18 15,-4-6-3-15,4-6-8 16,2 0-19-16,0 0-112 16,-5-14-59-16,-2-5-155 15</inkml:trace>
  <inkml:trace contextRef="#ctx0" brushRef="#br0" timeOffset="3190.84">21410 5221 864 0,'0'0'97'0,"0"0"-97"15,0 0 1-15,0 0 11 16,0 0 18-16,152-32-13 16,-94 27 0-16,0 0-5 0,-11 1-8 15,-9 2-4 1,-11 2 0-16,-12 0-1 0,-11 0-5 16,-1 0-29-16,-3-2-18 15,0 2-55-15,0 0-107 16</inkml:trace>
  <inkml:trace contextRef="#ctx0" brushRef="#br0" timeOffset="5118.05">19159 5712 583 0,'0'0'53'15,"0"0"-25"-15,0 0 15 0,0 0-11 16,0 0-2-16,0 0-10 16,16 12 43-16,-3 9-16 15,1 4-10-15,-3 1-14 16,-3-3-11-16,4-5-4 15,1-4-6-15,0-4-1 16,10-8-1-16,-3-2-35 16,5-6-186-16</inkml:trace>
  <inkml:trace contextRef="#ctx0" brushRef="#br0" timeOffset="6183.84">21883 5127 576 0,'0'0'104'16,"0"0"2"-16,0 0-11 16,0 0-37-16,0 0-20 15,0 0-5-15,0 0-6 16,0 0-9-16,5 0 0 15,-1 0-1-15,-2 0-1 16,2 0-5-16,4 0-2 16,-4 0-7-16,3-8 7 0,-3-7-1 15,-4 0-4 1,0 5-8-16,0 6-13 0,0 4-25 16,-11 0-41-16,5 22-96 15,-4 8-110-15</inkml:trace>
  <inkml:trace contextRef="#ctx0" brushRef="#br0" timeOffset="6866.92">22182 5322 607 0,'0'0'272'0,"0"0"-235"0,0 0 28 15,0 0 20-15,0 0-51 16,0 0-17-16,-89 6-13 16,79 32 0-16,8 2-2 15,2 2-2-15,0 0 0 16,10-7 0-16,7-1 0 16,8-12 0-16,-3-7-1 15,1-8-3-15,1-7 3 16,-6 0 1-16,-3-8 1 15,-1-16 11-15,-1-9-8 16,-11-3-4-16,-2 1 12 16,0 0 0-16,-9 3-2 15,-8 10 2-15,-1 4-6 0,-5 6-5 16,15 6 1-16,-3 6-2 16,9 0-3-16,2 0-9 15,0 0-9-15,2 6-6 16,22 2 6-16,7-1-3 15,5-4 5-15,2-1 0 16,4 0 19-16,-7 3-2 16,2 3-1-16,-6 7 6 15,-5 3-2-15,-10 2 0 16,-12 4 3-16,1-2-3 16,-5-2 4-16,0-2 9 15,0-6 5-15,-9-2 4 0,5-6 1 16,-1-4-7-16,3 0-4 15,2-1 2-15,0-24-14 16,0-9-1-16,11-10-6 16,16-3 3-16,15 6-7 15,3 7 7-15,1 12-5 16,-1 10 8-16,-7 10 1 16,-9 2 0-16,-2 5-1 15,-10 22 0-15,-5 5-2 16,-6 6 3-16,-6 2-2 15,0 1 1-15,0-2-39 16,0-7-62-16,0-10-154 16,0-11-368-16</inkml:trace>
  <inkml:trace contextRef="#ctx0" brushRef="#br0" timeOffset="9766.45">23709 5155 927 0,'0'0'51'15,"0"0"-49"-15,0 0 24 16,0 0 28-16,0 0-8 0,-27 133-18 15,27-93-8-15,0 4-9 16,0-7-6-16,0-5-1 16,0-9-3-16,0-11-1 15,2-6 1-15,0-4 3 16,-2-2-4-16,5 0 16 16,0-12-16-16,-3-18 8 15,9-10-8-15,2-8 0 16,3 6-2-16,0 1-9 15,3 13 1-15,4 14 10 16,-10 5-1-16,5 6-2 16,-5 3 1-16,1 0-1 15,-1 11 0-15,1 15 3 0,1 6 4 16,-1 4 0-16,-1-2 1 16,3-2 2-16,-3-8-5 15,-9-6 4-15,5-7 2 16,-6-8-4-16,-3-3-1 15,2 0-3-15,7 0 4 16,-3-26 2-16,8-10 6 16,3-12-9-16,6-2 1 15,-6 1-4-15,-1 12 0 16,-7 10 1-16,-2 15 1 16,-7 8-2-16,0 4 0 15,0 0 0-15,0 4-18 0,7 21 18 16,-3 8 0-16,7 4 6 15,3-2-5-15,1 0-1 16,1-3-2-16,9-6-1 16,-6-6 3-16,6-6-9 15,-3-9-18-15,3-5 17 16,1 0-2-16,3-21 5 16,0-9-1-16,0-6 0 15,-2-2 6-15,-9-4 1 16,-7 1-1-16,-11 5 2 15,0 6 5-15,-11 8 1 16,-7 10 15-16,-7 8 2 16,-4 4 7-16,0 2-21 0,-2 26 3 15,5 8-5-15,6 10 3 16,6 4-3-16,7 1-2 16,7-5-2-16,0-5-3 15,5-9 0-15,6-11 2 16,2-4 1-16,3-14-3 15,2-3 1-15,0 0-1 16,7-3 9-16,4-23 5 16,2-6-8-16,-2-9-5 15,0-3 4-15,-12-1-3 16,-3 8 1-16,-5 11-3 16,-9 11 4-16,0 10-4 0,0 5 2 15,0 0-2 1,0 0 0-16,0 5-6 0,0 20 5 15,0 4 1-15,0 6-3 16,0 0 2-16,13-2 1 16,3-8 2-16,1-2-2 15,10-9-5-15,0-5-10 16,2-9-5-16,0 0 12 16,2-7-8-16,2-18 3 15,1-9 5-15,-5-5 8 16,-7-4-3-16,-6-1-2 15,-5 6 5-15,-7 9 1 16,1 10-1-16,-5 9 3 16,0 7 6-16,0 3 1 15,0 0-6-15,0 3-4 0,0 21-1 16,0 8 1-16,0 6 6 16,0-1-5-16,0-1 1 15,0-8-2-15,2-6 0 16,0-10 0-16,0-6 5 15,0-4-4-15,4-2 7 16,-4 0-3-16,2 0-3 16,7-20 8-16,3-13-3 15,1-4-3-15,-1 1-4 16,-1 1 2-16,-5 12-2 16,2 8 0-16,-6 9-6 15,1 6 4-15,-1 0-3 0,0 4 0 16,8 18 5-16,3 5 0 15,1 1 1-15,6 2-1 16,-6-4 1-16,6-4-1 16,0-3-4-16,5-10-3 15,2-3-8-15,4-6 12 16,3 0-1-16,-5-8-1 16,3-16 5-16,-3-2 0 15,-7-1 0-15,-6 0 1 16,-7-1-1-16,-9 1 0 15,-2 3 11-15,0 3-9 16,0 5 9-16,-17 5-1 16,-1 8 1-16,-9 3-2 0,-2 0-6 15,0 9 1-15,3 16 1 16,1 6-5-16,9 6-1 16,5 0 1-16,7 2 0 15,4-5-1-15,0-8 1 16,0-5 0-16,9-7-3 15,7-5 0-15,-3-6 0 16,3-3-7-16,3 0 10 16,4-9 0-16,4-11 2 15,-8-9 0-15,4-2-1 16,-7-1 2-16,-8-1-3 16,-1 9 4-16,-3 10-3 15,-4 9 3-15,0 5-4 16,0 0 1-16,0 0-3 0,0 0 2 15,0 11-2-15,0 13 1 16,0 5 0-16,0 3 1 16,0-1-1-16,2 0-5 15,12-4-1-15,1-10-6 16,6-5 0-16,-3-8 1 16,9-4-7-16,4 0 15 15,7-1 4-15,1-22-2 16,4-3 2-16,-7-6 0 15,-5-3 1-15,-6-2-1 16,-12 1 5-16,-11 0-2 16,-2 4-2-16,0 10 5 15,-2 3 4-15,-14 12-1 0,-6 7 4 16,4 0-6-16,-7 0-6 16,6 21-1-16,-4 9 3 15,5 7-6-15,3 5 2 16,1-3 1-16,12 0-3 15,2-11 2-15,0-5-7 16,0-9-2-16,0-5 5 16,7-3 5-16,8-6-16 15,8 0 16-15,-1 0 0 16,2-18 0-16,1-6 2 16,-5-2 0-16,-5-2 2 15,-1 0 1-15,-3 6-2 0,-7 8 8 16,3 2 0-1,-7 7 5-15,0 5-3 0,0 0-6 16,0 0 0-16,0 0-7 16,0 32-4-16,0 17 4 15,0 15 1-15,5 14 2 16,4 6-1-16,-5 11-4 16,0 1 0-16,-4-2 2 15,0-8-10-15,0-14-8 16,-8-17-21-16,-8-20 12 15,-2-11 7-15,2-11 4 16,-1-12-1-16,-1-1-87 16,3-9 57-16,-1-21 46 0,9-15-5 15,7-8-8-15,0-8-4 16,27-3 10-16,6 2 8 16,16 4-3-16,-2 0 3 15,5 7 2-15,-4 0 6 16,-1 2-2-16,-5 1 11 15,-3 4-13-15,-8 2 24 16,-5 0-8-16,-1 6 13 16,-9 2-1-16,-12 7 0 15,-4 6-2-15,0 1 16 16,0 8-10-16,0 2-21 16,-6 3-4-16,-15 7-9 0,3 0-2 15,1 8-1 1,1 17-1-16,5 3 1 0,4 6 1 15,7 0 0-15,0 0-1 16,0-2 1-16,20-9-1 16,-2-4 0-16,5-6 1 15,-4-8-1-15,6-5 0 16,-5 0 1-16,9-5 0 16,0-20 6-16,2-3-5 15,5-9 2-15,-3-7-3 16,-6-2-1-16,-4 2 1 15,-15 4 6-15,-1 13-6 16,-7 15 2-16,0 3-1 16,0 9-1-16,0 0-6 15,-11 0-3-15,-5 7 7 0,5 7 0 16,5-2-2-16,-1-3 0 16,7 2-1-16,0-4 0 15,0 2 4-15,0-4-5 16,0 5 6-16,13-2 0 15,0 2 0-15,3 2 0 16,-3 1 0-16,3 5 0 16,-1-1 0-16,-1 4 0 15,-3-1 0-15,1-1 0 16,-6 2 0-16,3-3 0 16,-3-6 0-16,4-2 0 15,-6-6 1-15,5-2 0 0,-1-2-1 16,11 0-6-1,-2 0 6-15,12-9 0 0,2-12-1 16,-2-1-14-16,-2-2-45 16,-2 2-38-16,-17 4-182 15,0 5-299-15</inkml:trace>
  <inkml:trace contextRef="#ctx0" brushRef="#br0" timeOffset="9916.67">26828 5398 1117 0,'0'0'35'0,"0"0"-35"15,0 0 0 1,0 0-12-16,0 0-66 0,0 0-34 16,0 0-190-16</inkml:trace>
  <inkml:trace contextRef="#ctx0" brushRef="#br0" timeOffset="10681.93">23414 5789 949 0,'0'0'29'0,"0"0"-16"0,0 0 50 16,0 0 8-16,0 0-33 16,0 0-29-16,14-2 8 15,55 2 7-15,29 0 8 16,27 0-5-16,22 0-13 15,9 0-13-15,3 0 4 16,-13 0-5-16,-18 0-3 16,-19 0-14-16,-35 0-22 15,-30 0-9-15,-30 0-1 16,-14 0-1-16,-23 2 32 16,-37 2 14-16,-23 4-7 15,-21-2-11-15,-16 0 11 16,-21 4 7-16,-11 2 4 0,5 2 3 15,11 0 4-15,20-3 9 16,31-6 1-16,27 2 19 16,29-7-6-16,23 3 6 15,6-3-28-15,14 2-8 16,30 0-6-16,27 0 6 16,20-2 18-16,32 0-5 15,11 0 1-15,16-9-10 16,-3-3-3-16,-12-1-1 15,-10-1 1-15,-13 0-2 16,-25 4-9-16,-20 4-8 16,-32 2-6-16,-17 2-9 0,-11 2 9 15,-7 0 14 1,0 0 0-16,-14 0-40 0,-1 0-51 16,-1 6-165-16,7 0-171 15</inkml:trace>
  <inkml:trace contextRef="#ctx0" brushRef="#br0" timeOffset="10810.12">24982 5937 281 0,'0'0'453'0,"0"0"-453"0,0 0-85 15,0 0-151-15</inkml:trace>
  <inkml:trace contextRef="#ctx0" brushRef="#br0" timeOffset="13450.93">23823 12158 643 0,'0'0'81'0,"0"0"-8"16,0 0-35-16,0 0 26 15,0 0-14-15,0 0-16 16,0 0 4-16,0 0-9 16,0 2-13-16,0 14 12 15,4 8 17-15,5 2-7 16,-3 2-9-16,2 0-7 15,-6-5-5-15,2-2-5 16,-2-8 4-16,3-8-6 16,-3-1-2-16,0-4-4 15,2 0-1-15,12 0-3 0,11 0-2 16,17-9 2-16,14-18 14 16,11-5-12-16,1 2 4 15,-1 2-6-15,-7 7 1 16,-8 7-1-16,-10 7 3 15,-15 4-3-15,-11 2 3 16,-9 1-3-16,-9 0 0 16,0 0 5-16,0 0-2 15,0 0 0-15,0 0-3 16,0 0-1-16,0 0-3 16,0 0-14-16,0 0-20 15,2 0-29-15,-2 0-42 0,0 0-68 16,0 0-200-16</inkml:trace>
  <inkml:trace contextRef="#ctx0" brushRef="#br0" timeOffset="17381.64">25702 10860 746 0,'0'0'57'0,"0"0"48"15,0 0-39-15,0 0 17 16,0 0-36-16,0 0-16 16,-132 37 0-16,110 16-3 15,4 3-7-15,14 2-8 16,4-12-4-16,0-3 4 15,0-9-13-15,6-6 7 16,15-10-3-16,0-8-4 16,11-10 0-16,4 0 0 0,10-26 4 15,6-16 0-15,-8-6 1 16,1-3-5-16,-7 5-2 16,-16 13 2-16,-7 8 1 15,-5 13 1-15,-10 10 6 16,0 2-5-16,0 0-3 15,0 28-3-15,0 11 3 16,0 9 1-16,4 1-1 16,16-3 0-16,0-7-3 15,9-8 3-15,2-9-2 16,-2-10-3-16,-4-9-2 16,2-3-2-16,-6-6 9 15,2-23 0-15,-3-8 1 0,-5-5-1 16,-7 0 3-1,-8-2 0-15,0 1 0 0,-23 5 1 16,-6 6-2-16,-4 13-2 16,2 8 0-16,0 11-2 15,-3 0 1-15,7 16-1 16,7 12-1-16,5 2 0 16,10 3-14-16,5-5-1 15,0-5-13-15,7-8 0 16,18-7 12-16,3-6 3 15,3-2 8-15,8-5 8 16,-4-15 2-16,7-3-1 0,-1 0-1 16,-8 4 0-16,-2 2 1 15,-6 6 0-15,-8 8-1 16,4 3 0-16,-6 0-1 16,-1 14 1-16,1 10 1 15,-1 8 0-15,-1-6-1 16,3-1 0-16,-5-5 1 15,-7-7-1-15,2-6 0 16,2-5 0-16,-8-2 0 16,6 0 2-16,3-2 3 15,5-20 0-15,5-6-4 16,4-4-1-16,-3-2 0 16,2 3 0-16,-6 8 0 0,-1 6 0 15,-3 11-4 1,-8 6 3-16,-2 2-6 0,7 24 3 15,-7 9 4-15,10 1 1 16,-4 0 2-16,13-8-3 16,-2-6 0-16,6-10 0 15,0-6 0-15,-7-6 0 16,1-2 3-16,4-25 6 16,-3-8-8-16,2-9 4 15,-6-5-4-15,-3 3 3 16,-13-2-4-16,0 5 6 15,0 4 5-15,-15 12-6 16,-8 10 7-16,3 13-4 16,5 4 1-16,-8 9-9 0,6 17-5 15,5 6 0-15,10 7 1 16,2-7 0-16,0-1 3 16,16-8-3-16,8-5 3 15,3-1 1-15,4-5-3 16,12 0 6-16,1 0-1 15,1 0 0-15,-12 4-1 16,-8-2 2-16,-12 2-5 16,-11 1 3-16,-2 0-1 15,0 1 2-15,-20 0 2 16,-9-6-2-16,1-6 1 16,3-5 1-16,9-1 0 15,3-3-3-15,9-17-1 0,4-8-4 16,0 0 4-16,0-4-10 15,21 1 9-15,16 6-3 16,-2 4 3-16,5 8-2 16,-2 6 3-16,-7 7 1 15,-2 0-1-15,-7 4 0 16,-1 14 0-16,-4 9 2 16,-1-1-2-16,-3 2 0 15,-1 0 0-15,-1 0 0 16,-7-5 0-16,2-9 0 15,-1-2-4-15,-2-5-32 16,-1-7-27-16,2 0-74 0,3-10-115 16,-3-20-227-16</inkml:trace>
  <inkml:trace contextRef="#ctx0" brushRef="#br0" timeOffset="17620">27160 10784 670 0,'0'0'127'0,"0"0"-120"16,0 0 3-16,0 0 51 15,0 0-19-15,0 0-18 16,-16 108 8-16,30-106-2 16,1-2-13-16,-1 0 2 15,1-14 27-15,1-10-36 16,-5-2-8-16,-11 3-2 0,0 9-4 15,0 7-30-15,-2 7 16 16,-12 0-77-16,1 16-101 16,6 8-15-16</inkml:trace>
  <inkml:trace contextRef="#ctx0" brushRef="#br0" timeOffset="19399.66">27472 11069 487 0,'0'0'293'0,"0"0"-230"16,0 0 31-16,0 0-14 15,0 0-2-15,0 0-22 16,-9-25-46-16,-5 10 6 16,-3 3-2-16,1 3-8 15,1 5 1-15,-6 4-7 16,5 0-1-16,1 7 0 15,-1 14-3-15,3 6 1 16,2 3 1-16,6-2-1 16,5 0-2-16,0-5 1 15,3-9 3-15,17-2-9 16,-2-9 2-16,1-3 3 16,6 0 5-16,2-12 7 15,0-16-6-15,2-10 5 0,0-6-4 16,2-6-2-16,0 1 2 15,-6-5-1-15,-8 3-1 16,-5-6 5-16,-12 4-4 16,0 10 1-16,0 9-3 15,0 16 1-15,-2 12 0 16,-6 6 0-16,2 0-2 16,-5 20-7-16,0 18 7 15,4 8-2-15,2 4 2 16,5 7 2-16,0-3-4 15,5-3-2-15,11-4 3 16,1-6 0-16,6-12 0 0,-3-5 0 16,5-10 3-16,-6-10-7 15,4-4 7-15,-1 0-1 16,5-25 3-16,-1-7-1 16,1-9-1-16,-5-3-1 15,-3-3 0-15,-13 3-13 16,-6 7 9-16,0 11-2 15,0 9 4-15,-14 17 1 16,-3 0-2-16,-1 14 0 16,-4 15-1-16,6 15 0 15,10 0 5-15,6 2 0 16,0-2-7-16,0-2 3 16,10-5 0-16,11-11-1 15,6-6-1-15,-3-13 1 16,10-7 2-16,-5 0 3 0,2-7 0 15,2-22 0-15,3-5 2 16,-7-2-2-16,-2-4 1 16,-12 4-1-16,-6 3 2 15,-9 5-1-15,0 8 3 16,0 7-4-16,-5 8 3 16,-6 5-3-16,-2 0-5 15,-1 0-1-15,6 12 6 16,-1 3-9-16,9-4-1 15,0 0 1-15,0-4 1 16,0 0-4-16,0-4 10 0,9 1 1 16,4 3-6-16,1-2 7 15,-4 4 0-15,4 3 1 16,-1 4-1-16,0 1 1 16,-1 2-1-16,-1 3 3 15,-3 3-3-15,0-4 2 16,-2 1-2-16,3-4 0 15,5-4 0-15,5-5-2 16,8-9 2-16,9 0-39 16,2 0-88-16,4-21-22 15,0-3 17-15,-3-4-65 16,-6-3 44-16,-8 2 129 16,-10-3 24-16,-6 6 167 15,-9 1 28-15,0 5-72 16,-13 6-4-16,-12 5-3 0,2 5-57 15,0 4-13-15,-6 0-9 16,0 11-17-16,2 14-6 16,2 3-3-16,9 4-2 15,7 2-6-15,3-3-3 16,6 1 1-16,0-6 1 16,0-3-2-16,0-5 0 15,2-8 2-15,11-6-2 16,5-4 0-16,5 0 9 15,-4-6-1-15,10-16-7 16,-2-2 0-16,-2-2 3 0,-5 0-3 16,-7 3-1-16,-1 2 5 15,-8 7-5-15,-4 6 5 16,0 5 0-16,0 3 3 16,0 0-8-16,0 3-8 15,0 19 7-15,0 4 1 16,2-2 0-16,9-2 0 15,1-2-4-15,1-7 2 16,2-4 2-16,3-7-10 16,5-2-4-16,4-4 14 15,2-22-3-15,0-7-12 16,-6-8-1-16,2-6 4 16,-9-4 8-16,-5-6-5 0,-11-3 8 15,0 0-5-15,0 4 4 16,-15 9-2-16,3 20 4 15,8 15 4-15,-5 12 4 16,3 0-6-16,-4 31-2 16,6 15 0-16,2 9 4 15,2 1-2-15,0-4-2 16,2-4 6-16,6-7 2 16,2-9 0-16,1-10-7 15,-7-11 5-15,0-6-5 16,1-5 4-16,9 0 4 15,-4-7 14-15,15-15-17 16,4-3-3-16,7 0-3 16,-5 7 0-16,0 10 0 0,-2 8 0 15,-6 0 0-15,-8 11-7 16,-6 13 7-16,-2 2 0 16,-7-1 2-16,0 0-5 15,-7-7 4-15,-11-3-1 16,-1-4 1-16,-8-5 2 15,-4-2 0-15,-6-4 0 16,4 0 0-16,9-4-3 16,4-16-7-16,6-2-21 15,9-4-62-15,5-2-146 16,5-2-167-16</inkml:trace>
  <inkml:trace contextRef="#ctx0" brushRef="#br0" timeOffset="19646.02">29063 10505 960 0,'0'0'83'0,"0"0"-46"15,0 0 63-15,0 0-39 16,0 0-39-16,0 0-15 16,-73 63 2-16,73-7 6 15,0 9-10-15,0 2 7 16,13-4 3-16,3-4-12 0,-10-7-2 15,1-14 1 1,0-7-4-16,0-15-22 0,-1-10-27 16,3-6-44-16,9 0-73 15,7-17-5-15,-4-11-158 16</inkml:trace>
  <inkml:trace contextRef="#ctx0" brushRef="#br0" timeOffset="19981.54">29175 10897 480 0,'0'0'175'0,"0"0"-126"16,0 0 18-16,0 0 2 16,0 0-25-16,0 0 5 15,29 42-13-15,-13-42 9 16,1 0-13-16,8-9-8 16,2-12-9-16,-10-6-10 0,8-4 3 15,-14-1-3-15,-6 3-4 16,-5 0 12-16,0 6-5 15,-14 9-1-15,-6 10 9 16,-4 4-10-16,-5 2-4 16,0 23 2-16,2 10-4 15,6 2 0-15,15 2-2 16,4 0 2-16,2-6 0 16,0-3-1-16,14-5 1 15,5-7 0-15,10-4 0 16,2-13-20-16,9-1-30 15,3 0-58-15,3-25-160 0,8-4-242 16</inkml:trace>
  <inkml:trace contextRef="#ctx0" brushRef="#br0" timeOffset="20088.7">29679 10897 334 0,'0'0'415'15,"0"0"-381"-15,0 0-26 16,0 0-8-16,0 0-95 15,0 0-410-15</inkml:trace>
  <inkml:trace contextRef="#ctx0" brushRef="#br0" timeOffset="22499.46">26128 11708 585 0,'0'0'75'0,"0"0"-57"16,0 0 1-16,0 0 77 15,0 0-23-15,0 0-34 16,-39 9-8-16,39-9-5 16,0 0 10-16,10-23 5 15,17-9-2-15,4-12-32 16,-2-2-5-16,-2-3 0 15,-12 2 0-15,-11 5 1 16,-4 4-3-16,0 10-9 16,-2 14 3-16,-13 14 3 0,-1 0-8 15,-7 7-10-15,4 18 4 16,1 3 7-16,7 0-3 16,9-5 10-16,2-3-11 15,0-8 6-15,0-5 1 16,15-3 3-16,3-4-5 15,7 0-4-15,-8 0 13 16,1 0-1-16,-5 0 2 16,-1 0-1-16,-1 0 0 15,-5 3 1-15,5 9 5 16,3 3-5-16,-1 7 3 0,1 0-5 16,-1 6 2-1,1 2-2-15,-4-2 2 0,3-2-2 16,1-3 1-16,-1-7 0 15,1-5 1-15,-1-4-1 16,3-7 0-16,1 0-1 16,6-16 1-16,-3-14 4 15,2-4-1-15,-4-7-1 16,-4 1 1-16,-5 2-3 16,-9 3 1-16,0 3 1 15,0 9 1-15,-7 11 0 16,-7 8-3-16,6 4 1 15,-6 0-2-15,3 19-8 16,7 6 9-16,-3 5-8 0,7 0-4 16,0 0-8-16,7 0-9 15,13-5 1-15,6-8-7 16,3-9 19-16,4-8-14 16,2 0 18-16,-4-6 6 15,-2-18 6-15,0-5 6 16,-3-4-5-16,-8 1-1 15,-7 2 5-15,-6 6-1 16,-5 4 4-16,0 8 20 16,-14 8 9-16,-6 4-15 15,-6 0-4-15,-3 22-17 16,6 4-1-16,3 3 3 16,9 3-3-16,7 2 0 0,4-8 1 15,0-5-1-15,0-9 2 16,0-8 2-16,8-4 1 15,5 0 7-15,8-10 37 16,-3-11-16-16,1-4-27 16,2 1-2-16,-3 4-2 15,-7 4-2-15,-5 3 2 16,1 12 3-16,-7 1-5 16,0 0-3-16,0 0-5 15,0 12 4-15,0 9 4 16,5 8 1-16,6 1 2 15,0-4-3-15,5-2 0 16,-1-6 0-16,1-7-3 16,-1-10 3-16,3-1 0 0,5-5 3 15,-4-24 7-15,4-5-9 16,-3-6-1-16,2-3 2 16,-8 6 3-16,-12-1-3 15,-2 4-1-15,0 5 0 16,0 5-1-16,-7 11 2 15,-7 5-2-15,4 8 0 16,-1 0 0-16,-1 9-5 16,6 15 4-16,1 6-6 15,5-2 5-15,0-1-7 16,11-1 3-16,14-1 5 0,4-4 1 16,0-3-1-1,-2-2 4-15,-8 1-2 0,4-5 1 16,-9-3-2-16,-10 2-4 15,-2-4 4-15,-2 5 3 16,0 0-2-16,-6 0 1 16,-19 1 0-16,0-6 1 15,5-3-3-15,5-4 1 16,1 0-1-16,9 0 0 16,5-14-2-16,0-12-21 15,0-4 1-15,12 1 9 16,10 4 1-16,7 4-5 15,0 4 17-15,0 5 1 16,0 4 0-16,-7 7 2 0,-1 1 2 16,-8 0-4-16,0 3 5 15,-6 15-4-15,2 4 0 16,-7 4-2-16,0 3 8 16,0 0-7-16,-2-1 2 15,2-2-1-15,5-6-1 16,-2-3 1-16,4-5 0 15,-7-8-1-15,4-4 1 16,3 0-4-16,3-4 4 16,3-21-1-16,1-4 1 15,-3-8 2-15,-1 3-2 16,-10 4 0-16,-2 2 1 16,0 7 4-16,-16 7-6 0,-6 3 0 15,0 7-1-15,-3 4-1 16,2 0-4-16,8 8-1 15,1 6 0-15,8-2 0 16,4 2 5-16,2-4-4 16,0 0 3-16,0-6-12 15,18-1 2-15,6-3-2 16,0 0 12-16,3 0 1 16,2 0 0-16,0 0 2 15,0 0-1-15,0 0 9 16,-4 12-3-16,0 1 2 15,-8 3 3-15,-3 2-7 16,-3 2 10-16,-11-4 0 16,0 0 8-16,0-4-7 0,0-3 4 15,0-4-8-15,0-5 0 16,-9 0 0-16,4 0-5 16,-2-9-6-16,1-14-6 15,6-9-15-15,0-4 2 16,18 2 0-16,13 6 3 15,5 7-10-15,-3 14 18 16,-4 7 8-16,0 0 3 16,-6 10-2-16,-10 13 1 15,3 9-1-15,-12 2 8 16,0-1 2-16,-4 4 6 16,0-7-3-16,0-2 0 15,0-8 2-15,0-6-3 0,-2-6-4 16,-2-4-4-16,2-4 1 15,2 0-6-15,-3-11-24 16,3-14-63-16,0-11-132 16,0-5-155-16</inkml:trace>
  <inkml:trace contextRef="#ctx0" brushRef="#br0" timeOffset="22636.66">28062 11640 366 0,'0'0'292'16,"0"0"-238"-16,0 0-2 0,0 0 11 16,0 0-63-16,0 0-97 15,-33 53-242-15</inkml:trace>
  <inkml:trace contextRef="#ctx0" brushRef="#br0" timeOffset="23197.61">26484 12013 420 0,'0'0'357'16,"0"0"-317"-16,0 0-37 15,0 0 16-15,0 0-1 16,0 0 22-16,63 0 1 15,-12 0-8-15,2 0-18 0,10 0-8 16,-5-10 3-16,-12 3-5 16,-7 2-5-16,-18 2-4 15,-11 3-9-15,-10 0-14 16,0 3 2-16,-27 16 14 16,-16 2 1-16,-3 5-29 15,-6-1 24-15,4-2 13 16,7-2 2-16,10-7 1 15,6-3 28-15,12-4 3 16,9-5-8-16,4-2-10 16,0 0-9-16,13 0-4 15,20 0 2-15,19-9 4 16,6-9-7-16,13-3 0 16,1 1-8-16,-1 1-71 15,-9 10-95-15,-8 4 31 0,-19 5-138 16</inkml:trace>
  <inkml:trace contextRef="#ctx0" brushRef="#br0" timeOffset="23312.77">27073 12163 359 0,'0'0'319'0,"0"0"-273"16,0 0-34-16,0 0-8 16,0 0-4-16,0 0-17 15,29 5-43-15,-16-11-449 16</inkml:trace>
  <inkml:trace contextRef="#ctx0" brushRef="#br0" timeOffset="27767.54">25572 11696 741 0,'0'0'64'15,"0"0"-31"-15,0 0 15 16,0 0 4-16,0 0-8 16,0 0-11-16,0 0-5 15,-127-7-11-15,94 7-9 16,-3 0 5-16,-6-7 5 15,-7-2 1-15,-5 3 6 16,-6-5-11-16,2-3 4 16,5-4 14-16,4-5-8 15,-1-9-14-15,6-5 1 16,-1-13-6-16,10-13-2 16,-1-10 3-16,7-10-4 15,11-3 10-15,3-2-4 0,15 3-7 16,0 3 5-16,0-1 2 15,18-4-6-15,10 1 3 16,11-2-3-16,3 0-1 16,3-1 1-16,-1-5 2 15,1 4-3-15,6 1 1 16,-4 11-1-16,-5 6 5 16,1 4-8-16,-10 4 6 15,-2-3-3-15,5-1 0 16,-7-4 0-16,4-3-1 15,5-4 0-15,-7 0 1 16,7-1-2-16,-7 3 2 0,-2 0-1 16,-7 9 0-16,-1 5 1 15,-6 10-1-15,-1 6 0 16,-1 3 0-16,-9 2 0 16,6-4 1-16,-4-5-6 15,3-2 5-15,7-10-1 16,1 3 1-16,6 0-2 15,-7 8 2-15,1 4-1 16,-1 4 1-16,-1 6 0 16,6-2 4-16,-6 1-4 15,-1-1 0-15,3-4 0 16,-3-2 0-16,3-2 0 16,6-3 0-16,-3-2-5 0,7-5 5 15,0 4 2-15,-1-1 1 16,-4 4-3-16,3 2 0 15,0-1 0-15,-6-4 0 16,1-2 1-16,1-3 1 16,-4 5-2-16,-1 1-1 15,1 12 1-15,-3 1 3 16,-3 5-3-16,1 5 1 16,-6 1 0-16,1-1 0 15,-3-1 1-15,6-1-2 16,-8 0-1-16,0-2-2 15,2 6 3-15,-4 0 4 0,0-1-4 16,0 0 1-16,0-3-1 16,-2 1 0-16,-4 3-1 15,-4 5-1-15,-1-3 0 16,5-1 2-16,-10 3-3 16,3 1 3-16,-10 2 0 15,1 3-2-15,-5 0 2 16,-2-2 1-16,-11 2-1 15,0 2-3-15,-5 2-5 16,1 2 8-16,11 3-1 16,-1 2 1-16,10-1 0 15,-3 4-2-15,6 4 0 16,4-2 1-16,-1 2 1 16,-9 0-4-16,-2 0-6 15,-2 6 6-15,-5 6-1 0,1 3 0 16,-8-1-2-16,5 6-4 15,5-8 2-15,6 2-15 16,12-1-14-16,3-5-24 16,8 3-38-16,2-6-19 15,2-1-135-15,0-4-126 16</inkml:trace>
  <inkml:trace contextRef="#ctx0" brushRef="#br0" timeOffset="28234.36">25568 6427 554 0,'0'0'126'0,"0"0"-69"15,0 0 41-15,0 0-44 16,0 0-28-16,0 0-14 15,0 0-3-15,0 30 5 16,0 6-13-16,-7 8 35 16,-11 4-13-16,1 3-1 15,-10 2-6-15,-4 0 3 16,-3-7-5-16,5-6 2 16,9-8-1-16,7-14-6 0,9-8-1 15,4-6-1-15,0-4 15 16,0 0 12-16,0 0-14 15,0 0-4-15,0 0 9 16,0-10-12-16,4 0-9 16,0 3-2-16,3 2-2 15,-3 5 3-15,6 0-1 16,-2 0-2-16,5 0-3 16,10 8 0-16,6 7-5 15,4 4-20-15,12-1-32 16,10-4-4-16,15-2-8 15,12-8-16-15,7-4-87 0,-2 0-94 16,-6 0-185-16</inkml:trace>
  <inkml:trace contextRef="#ctx0" brushRef="#br0" timeOffset="28353.53">26118 6938 553 0,'0'0'149'0,"0"0"-99"16,0 0 18-16,0 0-41 15,0 0-27-15,0 0-55 16,-48 40-119-16</inkml:trace>
  <inkml:trace contextRef="#ctx0" brushRef="#br0" timeOffset="32399.09">17859 8839 659 0,'0'0'62'0,"0"0"34"16,0 0 23-16,0 0-42 15,0 0-16-15,0 0 8 16,-17-23-18-16,17 23-17 16,0 0-18-16,0 0-9 15,0 15-1-15,0 19-5 16,0 14 9-16,13 4-3 15,5-2-5-15,9-4-2 16,0-11 1-16,-1-13-4 16,1-9 2-16,-3-13-6 15,1 0 5-15,0-25 0 16,-8-16 1-16,-3-9 1 16,-14-4 1-16,0-1 0 0,-4 0 0 15,-19 6 1-15,-6 10-1 16,-4 7 0-16,-5 13 0 15,4 10-1-15,-4 9 7 16,5 0-2-16,2 5-5 16,6 22-5-16,8 5 2 15,9 2 1-15,8 2-2 16,0-4-5-16,27-4-4 16,2-7-7-16,10-7 11 15,-4-14 7-15,9 0-1 16,4-14 2-16,0-18 0 15,-3-3 1-15,-5-2 5 0,-9 0-4 16,-13 0 2-16,-9 9 4 16,-7 5 2-16,-2 5 4 15,0 6-5-15,0 7-3 16,0 3 2-16,-2 2-5 16,-7 0-4-16,0 9-9 15,-4 11 9-15,2 4-2 16,1-3 3-16,10-4-7 15,0-4-12-15,0-4 8 16,0-1-8-16,10-2 10 16,3 0 10-16,-2 0-2 15,3 0 1-15,-6-1 1 16,4 4 0-16,-1 3-1 0,-5 2 1 16,6 0 1-1,1 4-1-15,0-1 3 0,-1 4-3 16,3-1-6-16,-1-3 1 15,3-2-7-15,10-3-8 16,2-7-2-16,2-5-5 16,10 0-4-16,-1-17 5 15,-5-10 2-15,5 2 13 16,-13-3 10-16,-9-2 1 16,-5 2 1-16,-13 0 0 15,0 2 0-15,0 3 9 16,0 5-1-16,-17 7 13 0,-4 3 9 15,1 6-21 1,-2 2-2-16,2 0-8 0,0 14 7 16,-2 7-7-16,10 6 0 15,8-1 1-15,2-3-2 16,2-2 2-16,0-7-2 16,0-5-6-16,11-2 5 15,-2-7-1-15,4 0 3 16,3 0 3-16,4-12-2 15,-4-8 2-15,-1-1-3 16,-1 0 5-16,-10 7 12 16,0 2 19-16,1 6-6 15,-5 3 1-15,0 3-18 16,0 0-3-16,0 3-10 16,0 27-4-16,0 18 4 0,0 24 11 15,0 14-4-15,0 11-5 16,0 5-2-16,0-2 0 15,-5-8-6-15,-5-13-12 16,-4-19-28-16,3-21 31 16,-1-16 10-16,-5-15 5 15,-8-8 2-15,-2 0 16 16,-2-31-15-16,7-12-3 16,2-13-1-16,14-11-8 15,6 3-1-15,0 2-4 16,13 6-14-16,22 6 8 15,10 1-34-15,13 8 5 0,7 1 13 16,-5 4-28-16,-2 7-21 16,-9 5 18-16,-16 5 38 15,-13-2 25-15,-9 3 3 16,-3 1 1-16,-8 0 19 16,0 5 56-16,0 2 1 15,-10 3-26-15,1 2-6 16,3 1 7-16,-6 4-21 15,8 0-16-15,-5 0-5 16,-2 6-9-16,2 20 1 16,-2 6 0-16,-3 0 5 15,12 4-6-15,2-6 1 16,0-4-1-16,0-4 0 0,0-8-7 16,2-7 7-1,12-6 0-15,-3-1 3 0,-2-3-3 16,11-21 2-16,-2-8-2 15,-3-3-2-15,-1 5 2 16,-1 4 0-16,-9 6 1 16,4 6 0-16,-4 7 1 15,-4 7-2-15,0 0 1 16,0 0 2-16,0 0-6 16,0 7 1-16,0 17 2 15,4 3 1-15,3-1-1 16,-3-1 1-16,8-9-1 0,-3-4-3 15,-5-6 2 1,-2-6 1-16,0 0 1 0,0 0 2 16,8-4 3-16,3-17-2 15,3-6-4-15,-1 3-3 16,-2 3 3-16,1 6 0 16,-5 7 0-16,-5 2 1 15,-2 3 1-15,-2 3-2 16,3 0-4-16,4 0 1 15,-3 19 2-15,5 6 0 16,-3-2 1-16,6 1 0 16,-8-6 2-16,7-4 2 15,-7-5-4-15,4-5-4 16,-4-4 2-16,5 0 2 16,5-3 6-16,3-21-6 0,5-2 1 15,5-1-2-15,0 0-5 16,0 5 6-16,-10 6 5 15,-6 8-5-15,-1 4-5 16,-8 4 4-16,0 0-1 16,-2 14 2-16,2 10 0 15,-2 4 1-15,2 2-1 16,5-3 2-16,-3-8-2 16,1-7 6-16,4-4-6 15,-5-8-4-15,3 0 4 16,-1 0 2-16,10-12 1 15,5-10-1-15,-4-6-2 0,1 2-2 16,-5 5 2 0,1 1 0-16,-1 8 1 0,-9 7-1 15,3 5 0-15,-4 0-2 16,-1 0 1-16,7 10-4 16,-5 17 3-16,10 4 2 15,-5 1 0-15,-1-6 0 16,6-4 0-16,-1-7 0 15,2-8 0-15,-1-3 0 16,1-4 3-16,1 0-3 16,7-19 1-16,-6-10 1 15,1-2-2-15,-5-6 0 16,-1 5 0-16,-8-3 1 0,1 6-1 16,-5 5 0-16,0 8 4 15,0 10 3-15,-7 6 1 16,3 0-8-16,-8 0-11 15,6 20 9-15,-3 3 0 16,7-2-11-16,2 4-1 16,0-8-15-16,2 1 25 15,15-4 1-15,4 0 2 16,-6-2-2-16,3 3 3 16,-4-1 0-16,1 1 4 15,-2 2-4-15,-3 0 3 16,-4 4 1-16,-6-1-3 0,0 2 8 15,0-4-9 1,0 2 0-16,-16-4 0 0,-10-3-5 16,-5-4-23-16,-3-7-56 15,-4-2-136-15,0-11-191 16</inkml:trace>
  <inkml:trace contextRef="#ctx0" brushRef="#br0" timeOffset="32553.31">19342 8733 848 0,'0'0'26'15,"0"0"-8"-15,0 0 10 16,0 0-28-16,0 0-11 16,0 0-90-16,0 0-63 0,62-26-316 15</inkml:trace>
  <inkml:trace contextRef="#ctx0" brushRef="#br0" timeOffset="34147.73">19859 8992 604 0,'0'0'35'15,"0"0"-3"-15,0 0 109 0,0 0-54 16,0 0-45 0,0 0-24-16,58-60 6 0,-47 35-1 15,-6-1 0-15,-5 5-1 16,0-2 5-16,0 2-10 16,0 6 1-16,-7 5 5 15,-4 6-11-15,0 4-9 16,-5 0 0-16,-9 18-3 15,4 17 3-15,-4 8-3 16,7 1-4-16,7-2-4 16,9-1-6-16,2-10 8 15,0-7-18-15,0-7 23 16,4-9-1-16,9-6 2 0,1-2-1 16,1 0 1-16,8-23 1 15,-1-5 0-15,3-6-1 16,-8 6 3-16,-3 2-1 15,-1 5-1-15,-9 8 1 16,1 3 0-16,-3 7 0 16,-2 3 2-16,0 0-4 15,0 0-3-15,0 5-4 16,3 16 7-16,-1 8 0 16,7 2-3-16,-3-1 3 15,5-4-3-15,3-6 2 16,-3-6-1-16,-2-9 2 0,2-5 2 15,2 0-2 1,5-16 2-16,3-16 0 0,-2-10 0 16,-5-4 1-16,1-4-3 15,-1-4 2-15,-5-6-2 16,-5-10 2-16,-4-9 0 16,0 1-2-16,0 12 0 15,0 20-1-15,0 20 1 16,0 14 2-16,0 9-1 15,0 3-1-15,0 15-12 16,0 27 8-16,0 20 4 16,-9 15 0-16,7 5 0 15,2 0 3-15,0-2-3 16,0-6-3-16,0-5 0 16,0-13 3-16,0-8-1 0,11-11 0 15,1-14-5-15,-6-9 6 16,5-10-2-16,3-4-1 15,1-4 2-15,5-26 1 16,2-11-2-16,5-3-6 16,-9 6-6-16,-1 6 8 15,-3 10 0-15,-5 10 3 16,-7 7 1-16,-2 5 1 16,0 0-6-16,0 5-5 15,0 19 9-15,2 9 2 16,-2-1 0-16,10-2 1 15,-8-4-1-15,2-6 2 0,5-8-1 16,-5-5 0 0,4-2-1-16,-2-5 1 0,5 0 2 15,1-12-1-15,3-13 1 16,3-7 0-16,-5 1-2 16,3-4 0-16,-3 5 0 15,-2 6 0-15,-6 10 2 16,-1 6-2-16,-4 8 1 15,0 0-1-15,0 0-4 16,0 24 4-16,0 6 1 16,0 6-1-16,0 0 0 15,0-4 0-15,9-2 2 0,9-5 1 16,4-9 16-16,-4-8-15 16,-3-8-3-1,-1 0 3-15,1 0-3 0,-1-22-1 16,-1-2 0-16,-1-4 1 15,-10-1 6-15,-2 2-4 16,0 3 1-16,0 2-1 16,-18 5 8-16,-7 7-5 15,0 6-6-15,-4 4-2 16,8 0-2-16,-4 0 1 16,9 10-1-16,3-4-6 15,13-1-3-15,0-4-3 16,0-1-16-16,0 0 19 15,20 0 11-15,9 0 2 16,7-1 0-16,-7-8-1 0,0 5 0 16,-4 4 2-16,-8 0-1 15,1 4 6-15,-1 19-2 16,2 4 12-16,-2 2-7 16,-1 1 48-16,-3-4-39 15,-6-6-16-15,0-6 2 16,-7-7-4-16,0-2-3 15,0-5-1-15,0 0-6 16,0-8 8-16,0-19-22 16,4-5 6-16,7-5-6 15,7-3 6-15,5 7 8 16,-4 11 2-16,6 10 2 0,-9 12 4 16,-5 0 2-16,-3 5 3 15,2 18-3 1,1 12 0-16,-5 2 1 0,-4 4 2 15,-2-3-3-15,0-6-17 16,-4-6-24-16,-11-6-62 16,-10-8-14-16,-2-6-8 15,-4-6-320-15</inkml:trace>
  <inkml:trace contextRef="#ctx0" brushRef="#br0" timeOffset="34329.06">20403 8698 921 0,'0'0'40'0,"0"0"-37"16,0 0 27-16,0 0 10 16,0 0-40-16,0 0-7 15,-40-8-27-15,40 7-73 16,0-6-142-16,2 0-224 15</inkml:trace>
  <inkml:trace contextRef="#ctx0" brushRef="#br0" timeOffset="34531.41">19865 8681 857 0,'0'0'83'16,"0"0"-78"-16,0 0 32 15,0 0-29-15,0 0-6 16,0 0-1-16,164-50 2 16,-104 36-2-16,-4 0-1 15,-12 5-25-15,-15 7-65 16,-18 2-85-16,-11 0-123 16</inkml:trace>
  <inkml:trace contextRef="#ctx0" brushRef="#br0" timeOffset="35077.33">19219 8659 327 0,'0'0'0'16,"0"0"-1"-16,0 0 1 16,0 0 23-16,0 0 41 15,0 0 2-15,29 22-14 16,-22-10-25-16,-3-5 10 16,1 3 17-16,2 1 0 15,-5-3 1-15,2-1 4 16,3 0-22-16,-3-1-8 15,6-6-19-15,-6 0 7 0,9 0 6 16,-1-5 0-16,-4-8-4 16,3-6-2-16,-7 0-3 15,-4 2 4-15,0 0-10 16,0 5-1-16,-6 5-3 16,-7 7-4-16,-3 0-14 15,-6 7-37-15,2 19-34 16,6 1-124-16,5-3-230 15</inkml:trace>
  <inkml:trace contextRef="#ctx0" brushRef="#br0" timeOffset="35575.17">21339 9254 870 0,'0'0'72'0,"0"0"-67"16,0 0 5-16,0 0-6 15,-37 118-4-15,14-96-128 16,3-5-256-16</inkml:trace>
  <inkml:trace contextRef="#ctx0" brushRef="#br0" timeOffset="37812.79">21798 8923 628 0,'0'0'102'0,"0"0"-82"16,0 0 90-16,0 0-44 16,0 0-31-16,0 0-9 15,0 0 1-15,-20 96-9 16,20-96-13-16,0 0 11 16,10-9 6-16,11-23 5 15,8-14 8-15,0-9-23 16,-4-6-8-16,-11-4-2 15,-8-8-1-15,-6-2 0 16,0-2 2-16,0 13-2 16,-6 16-2-16,-6 17 4 15,8 16-2-15,-5 11 2 0,7 4-3 16,0 0-13-16,-8 22-4 16,6 31 17-1,0 19 5-15,-3 15-4 0,7 1 3 16,0-4-3-16,0-11-1 15,23-7 0-15,-4-6-3 16,10-12 3-16,2-14 1 16,3-12-1-16,-3-15-6 15,2-7-3-15,8-12 9 16,-3-22-8-16,-5-12 0 16,-4-3 4-16,-2-1-4 15,-21 4 7-15,-6 2-1 16,0 10 2-16,0 9 1 0,-19 14 1 15,3 8-2 1,-7 3 0-16,4 5-5 0,5 20 1 16,1 4 0-16,3 7 3 15,10 0-2-15,0-2-7 16,0-2-4-16,23-6-15 16,8-6-3-16,10-10-8 15,1-10-5-15,-2 0-11 16,3-10 14-16,-8-15-13 15,-4 0 18-15,-2-1 8 16,-6 0 25-16,-17 4 4 16,1 0 1-16,-7 4 13 15,0 6 24-15,0 6 21 16,-13 6 10-16,-1 0-42 0,-1 6-16 16,-3 17-8-16,-3 8-3 15,6 1 11-15,9-4-9 16,0-3 3-16,6 0-3 15,0-9-1-15,0 1 0 16,0-8-1-16,10-2 1 16,3-7-1-16,3 0 0 15,3-16 0-15,4-15 1 16,2 2 3-16,-5-2-2 16,4 1-1-16,-8 4 0 15,-5 4 3-15,-7 3 13 16,-2 10-4-16,1 3-10 15,-3 6-3-15,0 0 3 0,2 0-3 16,3 14-4-16,-3 10 4 16,2 4 0-16,3 0-1 15,-3-3 1-15,8-8 4 16,-6-5-4-16,3-6-1 16,3-6 1-16,-8 0 0 15,9-6 1-15,5-18 2 16,7-8-3-16,1-2-2 15,-4 0 2-15,3 4 0 16,-5 7 4-16,-7 9-6 16,-4 9 2-16,-4 5-4 15,-3 0 3-15,-2 10 1 0,5 14 1 16,-3 5 1-16,-2 0-3 16,2-5 4-16,7-5 3 15,-5-10-5-15,-2-3 1 16,1-4-2-16,-1-2 5 15,7 0 2-15,6-10 5 16,8-14-9-16,-3-2-3 16,5 0 0-16,-8 8 4 15,1 6-4-15,-7 7 0 16,1 2-3-16,-8 3-1 16,5 0-2-16,-5 6 6 15,5 14 2-15,-4 2 4 16,4 2-5-16,-5-3 1 15,0-4-2-15,5-8 2 16,-9-2 2-16,2-3-4 0,1-4 0 16,-3 0 10-16,9 0-2 15,2-18-7-15,5-6 3 16,1-3-4-16,-1-2-3 16,7 5 0-16,-8 7-6 15,-7 6-3-15,2 8 4 16,-8 3 5-16,2 0-2 15,3 17 5-15,-5 9 0 16,0 3 0-16,8 4 9 16,-2-5-9-16,3-4 2 15,3-6-6-15,1-5 6 16,1-8-5-16,4-5 2 0,-4 0-11 16,-1-7-38-16,1-20-158 15,-3-4-146-15</inkml:trace>
  <inkml:trace contextRef="#ctx0" brushRef="#br0" timeOffset="38087.19">21308 8693 791 0,'0'0'49'16,"0"0"-47"-16,0 0-2 16,0 0 0-16,0 0-2 15,0 0 2-15,110 0 0 16,-17-22 0-16,20-9-152 15,15-6-122-15</inkml:trace>
  <inkml:trace contextRef="#ctx0" brushRef="#br0" timeOffset="38640.18">23869 9060 906 0,'0'0'73'0,"0"0"-72"16,0 0 2-16,0 0 20 16,-60 108-23-16,24-61-24 15,-1-6-133-15,-1-9-482 16</inkml:trace>
  <inkml:trace contextRef="#ctx0" brushRef="#br0" timeOffset="40500.35">24251 9010 681 0,'0'0'171'0,"0"0"-115"16,0 0 5-16,0 0-4 15,0 0-17-15,0 0-13 16,0 0 14-16,2-15-20 15,25-15-9-15,2-5-11 16,4-6-1-16,-2-1-4 16,-2 6-30-16,-4 6 19 15,-12 12 9-15,-2 8 6 0,-8 8 0 16,-3 2 0-16,0 0 0 16,0 28-6-16,2 16 6 15,2 10 2-15,3 1-1 16,4-2-2-16,-2-9 0 15,2-9-23-15,2-16-18 16,1-10-6-16,-1-9-27 16,7-19-82-16,3-22-136 15</inkml:trace>
  <inkml:trace contextRef="#ctx0" brushRef="#br0" timeOffset="40787.76">24394 8474 678 0,'0'0'218'16,"0"0"-206"-16,0 0 18 15,0 0 13-15,0 0-18 16,-54 122-17-16,54-98-8 16,13-9 0-16,3-10-1 15,1-5 1-15,6 0 0 16,-3-20 7-16,2-6-6 15,-13-2 0-15,-2 0 2 16,-7 6 2-16,0 8 3 16,0 6-8-16,-2 8-5 0,-12 0-13 15,1 5-28 1,0 24-63-16,11 1-119 0,2 2-249 16</inkml:trace>
  <inkml:trace contextRef="#ctx0" brushRef="#br0" timeOffset="41763.29">24637 8809 715 0,'0'0'156'16,"0"0"-106"-16,0 0 1 16,0 0-7-16,0 0 29 15,0 0-20-15,35 128-15 16,-33-96-19-16,5-2-10 15,-7-12-4-15,2-3-3 0,-2-11 0 16,0-4 5-16,4 0-6 16,6-7 5-16,3-23-3 15,3-8-3-15,1-4 9 16,1 4-9-16,0 8 2 16,-7 7-5-16,-2 11 1 15,-5 7 0-15,3 5-2 16,-3 0-23-16,8 10 17 15,1 16 5-15,-1 1-13 16,3 2-14-16,-1-5-5 16,-4-4-6-16,11-8 1 15,-6-7 18-15,3-5 5 0,4 0 13 16,-4-9 6 0,7-11 0-16,-8-4-1 0,3-4 1 15,-9 0 7-15,-1-2-1 16,-8 2 4-16,-2 1-2 15,0 4 13-15,0 7-3 16,-12 7 9-16,1 8 11 16,-4 1-7-16,-5 10-22 15,-3 20-6-15,4 8-1 16,3 3-2-16,3 2 0 16,11-5-6-16,2-2 4 15,0-8 2-15,0-7-8 16,4-10 5-16,9-6-2 0,3-5-2 15,8-11 6 1,-4-19 0-16,5-10 1 0,-3-4 0 16,-4-2-1-16,-10-11 1 15,2-6 1-15,-6-19 0 16,-4-10-1-16,0-3 1 16,0 11 0-16,0 17-2 15,-4 23 2-15,-8 17 2 16,6 10-3-16,-3 9 5 15,7 7-1-15,-5 1-4 16,0 0-16-16,-2 29 16 16,-4 19 0-16,6 19 2 15,-2 11-4-15,7 8 2 16,2 2 0-16,0-2 3 0,9-12-3 16,9-16 0-1,9-7 0-15,2-15 0 0,-2-10-3 16,0-14 8-16,-8-12-4 15,8 0 2-15,2-21-2 16,0-14-1-16,0-2 0 16,0-4 0-16,-2 7 1 15,-14 7 0-15,1 12-1 16,-12 8 0-16,-2 7 0 16,0 0 0-16,0 13-1 15,0 13 1-15,0 1 3 16,0 2-2-16,0-7-1 15,4-1-2-15,5-9-7 0,-5-5-14 16,6-7-33-16,-2 0-4 16,3-7-146-16,3-19-181 15</inkml:trace>
  <inkml:trace contextRef="#ctx0" brushRef="#br0" timeOffset="41999.63">25341 8486 831 0,'0'0'120'0,"0"0"-110"15,0 0 37-15,0 0 6 0,0 0-20 16,0 0-31 0,-45 50 2-16,47-41-3 0,14-8-1 15,4-1-3-15,0-3 3 16,2-16-19-16,-3-1-26 15,-13 8-5-15,-2 6-5 16,-4 6-32-16,0 0-54 16,0 6-59-16,0 24-133 15</inkml:trace>
  <inkml:trace contextRef="#ctx0" brushRef="#br0" timeOffset="42548.53">25510 8789 453 0,'0'0'457'16,"0"0"-434"-16,0 0 35 16,0 0-17-16,0 0-21 15,0 0-15-15,0 10 4 16,0 19 9-16,7 3-12 15,2 3 4-15,4 0-5 16,-6-4-3-16,2-4 4 16,-5-9-3-16,0-9-2 15,1-5 2-15,-3-4 4 16,10 0-3-16,-6-13 11 0,12-15-8 16,2-11-5-16,-4-1-1 15,3 1-1-15,-3-5-2 16,-3 10-1-16,-3 10 3 15,-8 10-6-15,-2 10 6 16,0 4-1-16,0 0-11 16,2 0-11-16,7 0-8 15,4 0 14-15,5 7 15 16,7 2-3-16,-3 5 1 16,4-3 0-16,-3 5 4 15,-7 2 0-15,-10 4 1 16,3 1-1-16,-5 3 6 15,4 3 3-15,-6 0 2 0,2-2-1 16,-2-3-9-16,3-2-1 16,-3-7 0-16,-2-6-6 15,2-4-22-15,10-5-36 16,-8 0-60-16,7-21-113 16,3-9-277-16</inkml:trace>
  <inkml:trace contextRef="#ctx0" brushRef="#br0" timeOffset="42818.94">25883 8622 562 0,'0'0'410'0,"0"0"-399"16,0 0-10-16,0 0 34 15,0 0-6-15,0 0-20 16,-27 63-1-16,33-55-5 15,7-6-2-15,-1-2 2 16,1 0 0-16,1-5 4 16,-3-14-7-16,-5-5-7 15,1 4-4-15,-7 3 9 16,0 10-10-16,0 2-12 16,0 5-16-16,0 0-20 15,0 12-102-15,-5 13-37 16,5 1-153-16</inkml:trace>
  <inkml:trace contextRef="#ctx0" brushRef="#br0" timeOffset="44263.06">26232 8886 731 0,'0'0'117'15,"0"0"-58"-15,0 0 7 16,0 0 5-16,0 0-24 15,12-109 2-15,-17 95 0 16,-13 4-21-16,2 6-8 16,-1 4-5-16,-1 0-7 15,5 12-6-15,-5 14-2 16,7 2 0-16,-3 2-7 0,7 2 2 16,5-2-10-16,2-5 5 15,0-2 4-15,0-9-9 16,13-4 5-16,8-10 5 15,-3 0 3-15,3-3 2 16,6-24-1-16,2-7-5 16,0-7 6-16,0-5 1 15,-6-7 1-15,-3-10-1 16,-7-4 0-16,-6-8 1 16,-5 2-2-16,-2 3-1 15,0 17 1-15,0 15 3 0,-11 17 0 16,7 12 7-1,-3 6 23-15,2 3-33 0,1 4-3 16,-5 29 3-16,3 17 1 16,-1 16-1-16,7 6-4 15,0 4-9-15,0-4 4 16,0-8-6-16,7-10 8 16,1-11-2-16,5-8 3 15,-1-16-3-15,1-4 4 16,1-14 2-16,1-1-3 15,10-1-1-15,-3-26-3 16,5-5-5-16,-3-6 6 16,-6-1 0-16,-2 4 7 15,-5 8-7-15,-7 9 8 0,-2 10-8 16,-2 7 9-16,5 1-10 16,-3 0-8-16,-2 17 12 15,0 14 6-15,0 1 0 16,7 0 1-16,2-2-1 15,2-6 0-15,3-6-1 16,-6-9 3-16,3-4 0 16,3-5 5-16,1 0 0 15,10-14 12-15,2-14-17 16,4-10 0-16,0-3 1 16,-2 4-5-16,-2 2 2 15,-10 8 0-15,-7 13 1 16,-6 7 0-16,-4 5 0 0,0 2-1 15,0 0-5 1,0 21-2-16,0 8 5 0,0 6 2 16,0 0-1-16,11-6-3 15,1-3 0-15,3-6-12 16,3-8 5-16,9-6-5 16,6-6-9-16,5 0 14 15,4-21-20-15,-4-6-8 16,-4-4 3-16,-5-3 23 15,-12-2 12-15,-5 2 1 16,-8 4 1-16,-4 4 2 16,0 8 14-16,-2 10 35 15,-16 8-18-15,-7 0-26 16,0 10 4-16,4 14 20 0,-4 8-11 16,7 0-8-16,5 1-12 15,6-1 2-15,3-6 6 16,4-5-4-16,0-4-1 15,0-7-4-15,4-6 1 16,9-4-1-16,8 0 2 16,-4-11 2-16,10-14-4 15,-5-3 2-15,-1-2-2 16,-2-3 1-16,-3 3-2 16,-5 9 0-16,-1 6 1 15,-8 7-4-15,0 8 4 16,-2 0-5-16,2 3-8 15,-2 19 13-15,4 4 0 0,1 4 0 16,3 0-1-16,4-4-4 16,3-5 4-16,8-6 1 15,-1-10-3-15,7-5 0 16,5 0 4-16,-3-11-3 16,0-15 2-16,0-8-10 15,-4-8 9-15,-5-5-3 16,-8-9 4-16,-10-8 0 15,0-12 1-15,-2-5-1 16,-2-1 0-16,0 10-1 16,0 17 1-16,0 14 4 15,-6 21-3-15,-3 12 21 0,5 8-4 16,2 0-15-16,-10 32-1 16,3 17 7-16,1 14-1 15,8 7-8-15,0 7 15 16,0-9-6-16,0-6-8 15,0-12 3-15,13-10-4 16,0-6 0-16,3-9-3 16,2-9-43-16,1-13-66 15,4-3-242-15</inkml:trace>
  <inkml:trace contextRef="#ctx0" brushRef="#br0" timeOffset="44409.27">27802 8566 753 0,'0'0'244'0,"0"0"-244"15,0 0-11-15,0 0 6 16,0 0-43-16,0 0-378 16</inkml:trace>
  <inkml:trace contextRef="#ctx0" brushRef="#br0" timeOffset="46812.24">18559 9636 741 0,'0'0'13'0,"0"0"-7"15,0 0 15-15,0 0 76 0,0 0-38 16,0 0-32-16,18 17 16 16,-18 24 21-16,0 12-30 15,5 3-9-15,1 2-3 16,8-7-12-16,13-5-7 16,2-10 1-16,11-12-4 15,0-10 0-15,0-14-1 16,0-1 1-16,-4-31-6 15,-5-5 1-15,-13-9 4 16,-9-2-3-16,-9-5 3 16,-7-2 1-16,-24 0 2 15,-12 7-2-15,1 10 3 0,0 12 7 16,1 11 4-16,8 12-13 16,4 3 1-16,10 0-2 15,0 10-2-15,15 15-2 16,4 1 3-16,0 9-14 15,15-3-16-15,24-4 22 16,7-3-8-16,6-12-1 16,-2-10 6-16,4-3 0 15,-7-3 5-15,-5-21-2 16,-11-4-5-16,-6-2 13 16,-12 2 0-16,-8-2 1 15,-5 2 4-15,0 2 10 16,0 0 7-16,-7 6-1 0,-8 6-3 15,1 5 25-15,3 9-19 16,9 0-6-16,0 0-11 16,2 0-6-16,0 14 0 15,0 21 1-15,0 7 3 16,0 10-1-16,0 2-3 16,2 6 6-16,11 7-4 15,-8 3 2-15,4 4-3 16,-5 7 0-16,3-1 5 15,-3-3-6-15,1-8-5 16,2-10-5-16,-1-10-12 16,5-13-18-16,1-12 7 0,3-16-9 15,3-8-13 1,5-16 25-16,-2-24-57 0,2-14 11 16,-7-11 48-1,-14-5 21-15,-2-2-8 0,0 4 15 16,-14 10 7-16,-15 16 39 15,0 11-1-15,0 12 10 16,0 9-37-16,0 4-2 16,5 6-4-16,6 0-11 15,5 0-1-15,10 0-3 16,3 8 3-16,0 0-15 16,0-3-22-16,20-5 10 15,16 0-12-15,2 0-34 16,9-20-3-16,0-6 32 15,-3-4 10-15,-6-3-44 0,-9-6 39 16,-11 2 39-16,-7-4 6 16,-9-1 35-16,-2 2 1 15,0 4 11-15,-13 2 4 16,-5 5 16-16,-2 8-2 16,4 7-19-16,8 8 6 15,-1 1-17-15,9 5-12 16,0 0-16-16,0 0-3 15,0 9-9-15,0 25 1 16,0 15 15-16,0 9-2 16,0 9 1-16,11 3-5 15,-3 2-5-15,4 5 3 0,-3 5-2 16,-7 4-1-16,-2-2-6 16,0-3 0-16,0-10 0 15,0-13-1-15,0-12-11 16,0-11-2-16,0-12-9 15,6-11-1-15,6-12-11 16,3 0-3-16,8-12 12 16,-1-20-29-16,0-3 2 15,-6-5 33-15,-7-3 16 16,-9 2 4-16,0-4 1 16,0 3 0-16,-21 0 11 15,0 4-7-15,-6 4 8 16,-4 6-1-16,4 8 7 0,0 6-2 15,4 3-10 1,8 4-7-16,9 0-1 0,-2 2-1 16,8-2-7-16,0 0-10 15,5-6-32-15,15-4-34 16,9-4 33-16,-2 1 16 16,4 1-10-16,0 3 1 15,-2 4 27-15,-4 1 18 16,-2 8 0-16,-8 3 7 15,-7 0 15-15,2 3 8 16,-8 22 21-16,2 7 1 16,3 6-15-16,-1 3-21 15,4-6-9-15,5-5-4 16,-1-6-6-16,1-9-7 0,1-14-21 16,-3-1-26-16,2-12-52 15</inkml:trace>
  <inkml:trace contextRef="#ctx0" brushRef="#br0" timeOffset="47078.83">19454 9671 702 0,'0'0'98'15,"0"0"-68"-15,0 0 43 16,0 0-46-16,-38 106-20 15,38-96-7-15,2-4 0 0,11-6 3 16,1 0-3-16,-1-6-1 16,0-18 1-16,-1-1 0 15,-8-4-7-15,-4 7 2 16,0 6 3-16,0 8-1 16,0 6-10-16,-4 2-36 15,-3 0-32-15,5 7-19 16,2 10-16-16,0 5-192 15</inkml:trace>
  <inkml:trace contextRef="#ctx0" brushRef="#br0" timeOffset="47548.94">19683 9798 707 0,'0'0'179'0,"0"0"-127"16,0 0 50-16,0 0-36 15,0 0-11-15,0 0-6 16,-9-5-23-16,5 5-18 16,-7 21-6-16,-3 12-2 15,1 10 4-15,3 1-1 16,6-2-2-16,4-4-1 16,0-6 0-16,0-9 1 15,0-6 0-15,2-9-2 16,10-8 1-16,3 0-2 0,3-14 4 15,7-16 0 1,4-9-1-16,-3-2 2 0,3 1-4 16,-4 2 1-16,-7 10 0 15,-7 8 3-15,-7 9-2 16,-4 8 0-16,2 3-1 16,-2 0 9-16,2 0-9 15,6 17-3-15,-4 10 3 16,7 1 0-16,3-4 0 15,1-6-1-15,1-2-3 16,1-6-3-16,4-8-5 16,-3-2-5-16,1 0-19 15,6-16-12-15,-2-10-24 16,-6-4-19-16,-3-5-32 0,-1 0-89 16,-9-4-102-16</inkml:trace>
  <inkml:trace contextRef="#ctx0" brushRef="#br0" timeOffset="47688.24">19975 9701 43 0,'0'0'602'0,"0"0"-548"15,0 0 19-15,0 0 44 16,0 0-78-16,0 0-39 16,-49-50 0-16,49 46-57 15,7 2-130-15,6 2-266 0</inkml:trace>
  <inkml:trace contextRef="#ctx0" brushRef="#br0" timeOffset="48399.85">20198 9939 818 0,'0'0'38'0,"0"0"-12"15,0 0 43-15,0 0-37 16,0 0-12-16,0 0-10 16,36-102-1-16,-36 80 0 15,0 5 3-15,-5 3 0 0,-10 7 1 16,-6 7-12-16,4 0 5 16,-8 14-5-16,1 14 5 15,1 7-4-15,4 1 0 16,5-2-2-16,5-2 0 15,7-8-1-15,2-7-6 16,0-3 7-16,0-9-3 16,15-5 3-16,-1 0 0 15,3-8 0-15,6-15 0 16,-3-9 3-16,5 3 1 16,-10-2-4-16,3 6 1 15,-5 3-5-15,-2 6 4 16,-6 7 0-16,-3 7 0 0,-2 2 0 15,0 0-3 1,0 11 3-16,0 13-3 0,5 3 3 16,-1-1 0-16,7-3 2 15,3-9 1-15,3-5-3 16,3-6-2-16,7-3 2 16,2-5 20-16,7-20-18 15,-7-9 0-15,-2-7-2 16,-10-3 0-16,-10-3 0 15,0-8 2-15,-7-7-2 16,0-3 2-16,-2 5-2 16,-12 14 0-16,3 14 1 15,7 17 0-15,-3 13 5 16,5 2 11-16,-10 5-17 0,4 32 0 16,-3 16 14-16,-3 18-7 15,12 3-4-15,2 1-1 16,0-6-1-16,0-12 4 15,8-9-4-15,13-12 2 16,-3-8-2-16,-1-7-1 16,8-10 0-16,2-8-8 15,4-3-44-15,0 0 10 16,5-26-308-16</inkml:trace>
  <inkml:trace contextRef="#ctx0" brushRef="#br0" timeOffset="50468.33">21244 10002 470 0,'0'0'166'0,"0"0"-165"16,0 0 29-16,0 0 37 15,0 0 9-15,0 0 10 16,44 41-31-16,-35-41 4 16,11 0-5-16,-2 0-5 15,7 0-2-15,2-17-16 16,1-10-14-16,1 0-6 15,-5-6-4-15,-1 0-7 16,-5-1 2-16,-5-1 0 16,-9-1 2-16,-4-2-4 15,0 1 0-15,0 10 0 16,0 10 0-16,-6 8-4 0,-3 9-7 16,2 0-23-16,-6 0 14 15,-5 21 7-15,-2 4 7 16,6 3-4-16,10-1 0 15,4-5-2-15,0-7-11 16,0-1 12-16,16-7 9 16,8-2-1-16,3-5 3 15,2 0 0-15,-7 0 0 16,1 0-4-16,-8 0 4 16,-9 0 3-16,2 3-2 15,-6 6-1-15,7 3 1 16,-5 8 1-16,2 1-1 15,2 4 2-15,3-1-1 0,-3 1-1 16,6-7-1-16,1-6 1 16,1-4-1-16,7-6 0 15,1-2 0-15,0 0 2 16,5-10-2-16,5-14 0 16,-3-7 0-16,-2-4 0 15,-9-5-1-15,1-4 1 16,-15-2-4-16,-6 2 4 15,0 7-2-15,0 14 2 16,-4 9-1-16,-10 11-4 16,1 3 5-16,-3 3-2 15,3 20 1-15,-3 12 1 0,3 4 0 16,11 3 0-16,2-2-1 16,0-1-12-16,15-6-1 15,14-6 8-15,9-11-11 16,-2-8 5-16,10-8-7 15,6 0-1-15,-6-14-3 16,8-15-40-16,-5 0-1 16,-2-4-10-16,-14 1 70 15,-15 2 3-15,-9 4 1 16,-9 5 17-16,0 8 43 16,0 5-4-16,-15 8-2 15,-6 0-37-15,1 8-14 16,-4 18 1-16,4 5 6 0,4 1-1 15,5 0-5 1,11-3-2-16,0-4 0 0,0-4-2 16,0-10 0-16,11-3 0 15,-2-4 0-15,2-4 4 16,3 0-1-16,1-9 8 16,1-10 1-16,4-3-2 15,-2-2-5-15,-3 1 2 16,-3 5-1-16,-8 6 1 15,0 5 0-15,-4 4-6 16,0 3 8-16,5 0-9 16,-5 0-2-16,2 15-2 0,0 6 4 15,2 4 1 1,6-5-1-16,-6 0-3 0,5-7 3 16,-3-6 3-16,4-5-3 15,-1-2-1-15,-3 0 0 16,6-9 2-16,3-14 2 15,3-3-3-15,2 0-4 16,-2-1 4-16,-3 4 0 16,-1 2 0-16,-10 9 0 15,3 6 0-15,-5 6 1 16,-2 0-1-16,2 0-2 16,-2 21-5-16,5 6 7 15,2 8 2-15,-5-5 0 0,4 0-2 16,1-4 1-1,-3-10-1-15,4-8 0 0,-6-4 0 16,0-4 1-16,-2 0 5 16,11 0 5-16,-3-14 3 15,15-12-11-15,-3-2-1 16,5-2-4-16,2 2-2 16,-1 1-2-16,-6 8 4 15,-2 5 1-15,0 9-1 16,-9 5-2-16,0 0 4 15,-5 19 0-15,3 4 4 16,-5 5-2-16,0-3 0 16,-2-6-1-16,2-2-1 15,1-11 6-15,-3-2-4 0,2-4 1 16,-2 0 5-16,7 0-8 16,-1-3 3-16,13-16 2 15,-2-7-5-15,3-2-1 16,5 3-4-16,-8 4 2 15,-1 7 2-15,-5 7-1 16,-7 5 0-16,1 2-4 16,-2 0 6-16,-3 10 0 15,0 9 3-15,0 0 5 16,0-2-6-16,0-5-1 16,2-1 1-16,0-4-2 15,0-5 1-15,-2 0-1 16,5-2 0-16,-5 0 0 0,0 0 4 15,0 0-3 1,0 0 1-16,2 0 0 0,-2 0-2 16,0 0 0-16,2 0 0 15,-2 0 0-15,0 0-2 16,2-2 2-16,-2-3-1 16,2 1-7-16,-2 0-3 15,0 1-10-15,2 1-19 16,-2 0-25-16,0-1-34 15,0 3-29-15,0-2-97 16</inkml:trace>
  <inkml:trace contextRef="#ctx0" brushRef="#br0" timeOffset="52196.49">22490 9939 509 0,'0'0'83'16,"0"0"-8"-16,0 0 39 15,0 0-23-15,0 0-33 16,0 0-18-16,0-32-12 16,13 13-7-16,3-5-10 15,3-8 10-15,8-4-8 16,-2-4-2-16,-1-5 8 15,-1 2-9-15,-6 4-1 16,-5 7-3-16,-12 10-3 0,0 11 3 16,0 4 8-1,0 5-14-15,-10 2-4 0,-7 0 1 16,-1 6 2-16,-5 14-2 16,6 4 2-16,1 2 1 15,7 0-1-15,5-1-5 16,4-6-5-16,0 3 11 15,0-2-3-15,23-3 3 16,-4-2-3-16,8-1 2 16,2 0 0-16,-4 1 0 15,-5-1-4-15,-5 1 3 16,-3 2-3-16,-8 0 5 16,-4 0 0-16,0 1 0 15,-4 0-3-15,-21-2 3 16,-2 2 0-16,-2-8 1 0,7-3 3 15,-1-4-4-15,10-3-2 16,7 0-2-16,-2-12-3 16,8-13-7-16,0-2 7 15,0-4-5-15,16 6 7 16,7 1-5-16,8 5 9 16,5 4-2-16,-1-4 0 15,3 5 2-15,-7-2-2 16,-2 7 0-16,-2 0 3 15,-11 6 3-15,-5 3-3 16,-9 0 1-16,0 0 2 16,-2 0 0-16,2 0 0 15,-2 3 1-15,2 19 16 16,-2 2-8-16,6 1-9 0,-4 1-2 16,2-2-1-16,5-2 1 15,-5-2 0-15,8-4-1 16,-8-6-1-16,7-3-1 15,-5-7 0-15,4 0 0 16,3 0 1-16,1-5-2 16,3-15 3-16,-1-6-2 15,-3-2 2-15,-2 0 0 16,-11-3 1-16,0 2-1 16,0 2 1-16,0 8 2 15,-17 7 1-15,-2 7 7 0,0 5-9 16,3 0-2-1,-7 0 0-15,8 6 1 0,9 10-1 16,-4-4-4-16,10 1 0 16,0-4-9-16,0-2 8 15,12-4 3-15,12-3 1 16,5 0 0-16,2 0 0 16,-2-3 0-16,2-4 1 15,-4 3-1-15,-2 4 1 16,-7 0 0-16,-3 4-4 15,-1 17 4-15,-3 0 4 16,-9 5 0-16,0-1-2 16,-2-2 4-16,0-4-6 15,0-5 8-15,0-4-3 0,0-4-4 16,0-4-1-16,0-2 10 16,0 0-5-16,0 0-5 15,0-14-2-15,0-12-9 16,12-5-10-16,7-5 2 15,10 0-17-15,7 3 9 16,2 8 8-16,9 13 12 16,-12 12 7-16,4 0 43 15,-20 10-37-15,-5 18-2 16,-5 6 2-16,-9 3-2 16,0-1 0-16,0-5 9 15,0-2-7-15,0-12 15 16,0-5-8-16,0-7-11 0,0-5 1 15,0 0 2-15,4 0 3 16,7-14 6-16,5-11-9 16,-1-4 0-16,1-3-5 15,0-3 3-15,-1-2-3 16,-2-2 0-16,-1-1 1 16,-3 10-1-16,-9 6 0 15,0 12 0-15,0 7 5 16,0 0 13-16,0 5-18 15,0 0-1-15,-9 0-1 16,-3 0 2-16,6 10-4 16,-3 5-1-16,7 0-4 0,2 1 4 15,0 4-10 1,0-1 15-16,0 2 0 0,13-1 0 16,1-1 2-16,-1-2-2 15,3 1 1-15,-1 1 1 16,3-1 29-16,-7 0-21 15,1-1-5-15,-10 0 1 16,-2-5 5-16,0-2-4 16,0-3 11-16,-18 0 6 15,-9-5-4-15,-2-2-15 16,-5 0-5-16,5 0-3 16,7-16-33-16,5-6-45 15,8-7-40-15,9-3-140 0</inkml:trace>
  <inkml:trace contextRef="#ctx0" brushRef="#br0" timeOffset="52343.81">23937 9801 932 0,'0'0'90'0,"0"0"-55"15,0 0 34-15,0 0-35 16,0 0-34-16,0 0-57 15,-81 0-85-15,50-17-473 16</inkml:trace>
  <inkml:trace contextRef="#ctx0" brushRef="#br0" timeOffset="53035.31">21547 8606 387 0,'0'0'166'0,"0"0"-75"0,0 0 17 16,0 0 15-16,0 0-51 15,0 0-22-15,0 0 10 16,0 0-5-16,0 0-20 15,0 0 1-15,15 0-5 16,28 0-12-16,21 0 6 16,19-3-11-16,15-8-5 15,2 3 0-15,0 4-6 16,-9 2-3-16,-6 2 0 16,-18 0 1-16,-24 0-1 15,-16 0-4-15,-21 0 4 0,1 0-15 16,-7 0 7-1,0 0 7-15,0 0-1 0,0 0 1 16,0 0-1-16,0 0-4 16,0 0-15-16,0 0-33 15,0 0-28-15,2 0-45 16,14 0-134-16,1 0-281 16</inkml:trace>
  <inkml:trace contextRef="#ctx0" brushRef="#br0" timeOffset="54032.33">20742 9493 658 0,'0'0'80'0,"0"0"-69"16,0 0 82-16,0 0 0 16,0 0-51-16,0 0-38 15,-9-10-3-15,51 17 2 16,26 6 16-16,18-5 7 0,19-4-15 15,11-2-6-15,11-2 0 16,0 0-4-16,-11 0 0 16,-14 0-1-16,-19 0 0 15,-25 0-7-15,-29 0-7 16,-16 0-6-16,-13 0-10 16,0 0-11-16,-27 3 27 15,-17 6 14-15,-16-3 1 16,-7 0-1-16,-9-4 1 15,-4-1 2-15,2 2-2 16,-5-1 12-16,10 0-6 16,4-1 15-16,15-1-4 0,19 0 20 15,10 0-4-15,16 0-16 16,7 0 3-16,2 0 12 16,0 0-28-16,9 0-5 15,22 0-4-15,27 0 4 16,13 0 8-16,16 0-6 15,7-8 1-15,-1-4-2 16,3 0-1-16,-7 0 0 16,-6 5-17-16,-23 0-25 15,-18 3-29-15,-15 4-10 16,-13 0-99-16,-14 0-82 16</inkml:trace>
  <inkml:trace contextRef="#ctx0" brushRef="#br0" timeOffset="54189.6">21961 9583 869 0,'0'0'77'16,"0"0"-77"-16,0 0 0 16,0 0-1-16,0 0-27 15,0 0-56-15,51 27-159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05:03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14005 4828 396 0,'0'0'110'0,"0"0"-33"16,0 0 6-16,0 0 28 16,0 0-15-16,0 0-28 15,0 0-3-15,0 0-10 16,0 0-7-16,0-12-3 16,0 12-10-16,0 0-14 15,0 0 0-15,0 0-9 0,0-2-5 16,5-3-3-16,10-12 4 15,10-9-5-15,4-6-3 16,0-2 0-16,-4 5-1 16,-8 6 5-16,-3 9-5 15,-10 8 1-15,1 2-1 16,-5 4-2-16,0 0-5 16,0 0-11-16,0 18-28 15,0 11 47-15,0 8 0 16,6 4 0-16,3-6-2 15,0-5-4-15,2-6 5 16,2-6-4-16,1-7-1 16,-5-6 0-16,0-5 6 0,4 0 2 15,8-1 3-15,-4-24-5 16,3-5 1-16,5-8-1 16,-8 0 1-16,4 3 0 15,-13 1-1-15,4 8-1 16,-10 6-2-16,0 13 5 15,3 2-4-15,-5 5 1 16,0 0-4-16,0 9-24 16,2 15 18-16,2 1 11 15,7 4 6-15,1-3-6 16,1-9-6-16,3 1 3 16,-3-11-10-16,3-7 3 15,1 0 10-15,1-2 0 16,9-24 1-16,-4-9 1 0,-2-11-2 15,-5 0 0-15,-1-5 0 16,-3-4 0-16,-5 1 0 16,-7-1-1-16,0-1 0 15,0 7-1-15,-19 6 0 16,2 11 1-16,3 11 1 16,3 11 3-16,7 8-3 15,0 2-3-15,-4 6-19 16,6 34 17-16,0 16 5 15,2 16 0-15,0 4 0 16,0 0 4-16,10-3-1 16,5-5 0-16,3-10-3 15,1-10 0-15,6-10 0 0,-9-10 0 16,1-7 0-16,2-10 0 16,-11-7-3-16,6-4 6 15,-1-4-3-15,0-19 2 16,3-10 0-16,-3-4-1 15,3-4 0-15,-7 1 0 16,-3 6-1-16,4 14 0 16,-8 8 0-16,0 12 0 15,5 0-2-15,-5 9-6 16,4 20 8-16,6 3 2 16,-1 2-1-16,3-4-1 15,1-5 0-15,-2-5-7 0,1-8-21 16,-1-5-26-16,-4-7-18 15,4 0-18-15,-2-5 3 16,-1-20-100-16</inkml:trace>
  <inkml:trace contextRef="#ctx0" brushRef="#br0" timeOffset="250.46">14941 4461 200 0,'0'0'614'16,"0"0"-565"-16,0 0-2 15,0 0 18-15,0 0-21 0,0 0-8 16,0 77-24-16,12-72-11 16,-3-2 5-16,-3-3-9 15,3 0 3-15,-4-3-5 16,-5-16-5-16,0-3-40 15,0-5-34-15,-29 3-11 16,-16 5-52-16,-11 0-84 16,-4 6-154-16</inkml:trace>
  <inkml:trace contextRef="#ctx0" brushRef="#br0" timeOffset="400.68">14349 4434 441 0,'0'0'153'0,"0"0"-36"0,0 0 5 16,0 0-53-16,0 0-63 15,0 0-6-15,-14 15 0 16,66-15-1-16,12-6 1 16,17-16-82-16,-4 1-43 15,2-4-53-15,-8 1-180 16</inkml:trace>
  <inkml:trace contextRef="#ctx0" brushRef="#br0" timeOffset="832.35">15095 4173 415 0,'0'0'279'0,"0"0"-155"0,0 0 9 16,0 0-37-1,0 0-36-15,0 0-15 0,-69-16-20 16,65 48-7-16,0 12 7 16,4 12 0-16,0 6 2 15,0 3-5-15,0 0-12 16,0 0 1-16,0-3 2 15,6-8-11-15,1-10-1 16,-1-10 0-16,4-13-1 16,-4-10 0-16,1-8-6 15,-1-3-13-15,6 0 5 16,1 0 12-16,5-19 2 16,9-7-1-16,-3-4-10 15,-4 1-10-15,-4 12 0 0,-5 5-2 16,-5 8 11-16,3 4-2 15,1 0-6-15,-2 16 18 16,5 6 1-16,3 2 1 16,-3-4-7-16,1-2-18 15,-1-6-4-15,-1-6-30 16,-1-6-20-16,-3 0 16 16,4-2 4-16,-8-20-89 15,5-7-69-15,-7-6-155 16</inkml:trace>
  <inkml:trace contextRef="#ctx0" brushRef="#br0" timeOffset="1043.74">15280 4405 679 0,'0'0'81'0,"0"0"7"15,0 0-17-15,0 0-27 16,0 0-15-16,0 0-5 15,-13 7-11-15,13-7-7 16,0 0 3-16,0 0 2 16,2-12-8-16,9-7-3 15,1 6-23-15,-8 4-25 16,-2 5-21-16,3 4-104 16,-3 0-144-16</inkml:trace>
  <inkml:trace contextRef="#ctx0" brushRef="#br0" timeOffset="3065.11">15562 4625 875 0,'0'0'65'15,"0"0"-33"-15,0 0 42 16,0 0-29-16,0 0-16 15,0 0-1-15,-37-70-15 16,60 57-13-16,6-1 0 0,2 2 0 16,0 5-1-16,-6 7-1 15,-7 0 1-15,-7 0-2 16,-7 8-1-16,-4 13-1 16,0 5 4-16,0 2 1 15,0 2 1-15,-15 0 3 16,-1-2 0-16,3-5-3 15,1-4 1-15,8-7-2 16,4-4 0-16,0-1-2 16,0-2 0-16,0 2-13 15,16-2-5-15,8 1 12 16,5 2 5-16,2 3 4 0,0 0-2 16,-4 1 2-1,2 0 1-15,-11 4 0 0,-3 2-2 16,-3 4 0-16,-12 0 1 15,0 1 0-15,0-3-1 16,-6-2 5-16,-17-7 2 16,-6 1 1-16,2-7 6 15,0-3 2-15,5-2 3 16,0 0-8-16,6-4-6 16,5-18-5-16,11-5-23 15,0-6 8-15,7-5-22 16,24-2-3-16,9 0-15 15,7 1-7-15,5-1 5 16,-4 2 4-16,4 2-16 16,-10 2 46-16,-9 4 23 0,-6 2 0 15,-9 6 8-15,-11 5 37 16,-7 6 22-16,0-2-3 16,0 5 6-16,-11 3-23 15,-10 2-26-15,3 3 0 16,1 0 0-16,-6 3-12 15,3 15-2-15,3 3-4 16,3 2-2-16,5 0 0 16,7 0-1-16,2-3-4 15,0-5 4-15,0-6 0 16,0-3-3-16,2-6-1 16,12 0 4-16,1 0 4 0,8-4-3 15,-1-16 7 1,2-2-6-16,-4-3-2 0,1 2-3 15,-6 0-4-15,-3 5-4 16,-6 5 7-16,-4 7-6 16,3 3 7-16,-5 3-1 15,0 0-14-15,2 3-10 16,2 15 20-16,6 6 7 16,-4-1 2-16,7 2-1 15,3-3 0-15,-3-7-2 16,5 0 0-16,0-7-9 15,0-4 7-15,-1-4 1 16,1 0 3-16,7-10 6 0,4-15-2 16,0-4-1-1,0-7 1-15,-2-9-2 0,-10-1-2 16,-3-8 1-16,-5-6 1 16,-7-8-2-16,-2-7 0 15,0 4-5-15,-4 7-4 16,-10 15 9-16,-1 17 0 15,6 14 3-15,-5 13 2 16,10 5 3-16,-5 0-8 16,3 17 0-16,-4 21 3 15,4 14 1-15,1 10-1 16,5 5 0-16,0 3-1 16,11 0-2-16,7 1 6 15,5-10-4-15,-8-4-2 0,-2-11 1 16,3-8-2-16,-3-8-1 15,3-8 2-15,-3-8-5 16,1-6 0-16,1-8-3 16,-1 0 8-16,3 0 0 15,1-14 0-15,7-11 0 16,-2-4-6-16,-4-3-5 16,-3 2 7-16,-3 3-3 15,1 12 6-15,-10 8-2 16,3 5 3-16,-5 2-3 15,0 0-8-15,2 13 10 16,6 11 1-16,5 4 1 16,1 2 1-16,-1-2-2 0,6-4 1 15,-4-4 1 1,-3-4-1-16,1-8-2 0,-1-2 2 16,-10-6-3-16,7 0 4 15,3 0 2-15,-1-9 0 16,5-10-2-16,-3-5-2 15,8-4 0-15,-8 0 0 16,-1 2 0-16,-6 4 0 16,1 5 0-16,-9 9 0 15,3 5-1-15,-3 3-1 16,0 0-14-16,2 13-1 16,3 10 16-16,-1 2 1 15,-2 2 0-15,9-3 0 16,1-2 0-16,1-4 0 0,3-2 0 15,-3-6 0-15,-5-6 0 16,4-4 0-16,-3 0 1 16,-3 0 5-16,8-12 1 15,-3-6-2-15,-5-2-2 16,-1 0-2-16,-5-1 5 16,0 4-3-16,-7-1 2 15,-10 2-3-15,-6 5-2 16,3 7 0-16,3 0 1 15,3 3-1-15,5 1 0 16,7 0 0-16,2 0 0 0,0-2-3 16,0 2-2-1,0 0-15-15,15 0 7 0,10 0 13 16,8 0 7-16,3 0-1 16,2 0-4-16,11 10 4 15,0 5-1-15,5 3 25 16,-10 0-28-16,-13 0-1 15,-6-1-1-15,-14-3 0 16,-11-6 0-16,0 0 0 16,0-3 3-16,-5-4 9 15,-1 1 1-15,-3-2-7 16,7 0-4-16,0 0-2 0,2-18-8 16,0-6 5-1,0 0 0-15,15 2-10 0,3 4 5 16,4 8-4-16,-4 10 0 15,0 0 8-15,-5 0 4 16,0 18-4-16,-1 4 3 16,-8 2-1-16,1 0-7 15,-5-2 0-15,0 0-15 16,0-2-18-16,-18-4-46 16,-6-8-43-16,-10-4 32 15,-2-4-148-15</inkml:trace>
  <inkml:trace contextRef="#ctx0" brushRef="#br0" timeOffset="3300.49">16774 4354 820 0,'0'0'44'15,"0"0"-43"-15,0 0 9 16,0 0 45-16,0 0-23 16,0 0-15-16,7 14-14 15,-7-14-3-15,2 0 0 16,-2 0 0-16,0 0-13 16,0-13-84-16,-20-9-229 0</inkml:trace>
  <inkml:trace contextRef="#ctx0" brushRef="#br0" timeOffset="3473.77">16063 4267 862 0,'0'0'90'0,"0"0"-90"16,0 0 15-16,0 0-8 15,0 0 17-15,151-34-10 16,-70 8-14-16,2-1-31 15,1 0-97-15,-6 5-124 16</inkml:trace>
  <inkml:trace contextRef="#ctx0" brushRef="#br0" timeOffset="3646.05">17180 4180 945 0,'0'0'105'0,"0"0"-87"15,0 0 8-15,0 0 25 16,0 0-31-16,0 0-20 16,0 0-34-16,0 0-46 15,0 0-128-15,0 0-413 16</inkml:trace>
  <inkml:trace contextRef="#ctx0" brushRef="#br0" timeOffset="5439.23">18254 4532 862 0,'0'0'44'0,"0"0"-13"15,0 0-26-15,0 0 33 16,0 164 27-16,0-80-31 16,0 7-10-16,0-5-16 0,4-9-8 15,-4-16-8-15,3-15-26 16,-1-16-19-16,3-12-3 16,-3-9-86-16,-2-9-60 15,0-7-115-15</inkml:trace>
  <inkml:trace contextRef="#ctx0" brushRef="#br0" timeOffset="6151.42">18216 4671 581 0,'0'0'77'16,"0"0"-8"-16,0 0 46 16,0 0-48-16,9-111-38 0,9 101-16 15,11 2 4-15,2 4-8 16,9 4 1-16,-1 0-2 15,-6 0 1-15,0 0-7 16,-8 17 1-16,-8-2-3 16,-6 5 0-16,-11 6-3 15,0 0 3-15,-2 0 4 16,-15-3 0-16,-8-8-4 16,7-4 5-16,3-6 1 15,4-5 0-15,1 0 2 16,10-5 5-16,0-18-7 15,0-3-6-15,12-4-8 16,15 2-9-16,6 4 16 0,7 5 1 16,2 9-1-16,3 8 1 15,-3 2-3-15,-11 0 3 16,-4 2 5-16,-2 16-1 16,-12 3-3-16,-9 1 0 15,-4-2-1-15,0 1 1 16,0-4 7-16,-15-5 1 15,-1-4-2-15,5-6-1 16,5-2 3-16,-1 0-1 16,7-12-2-16,0-15-6 15,0-7-7-15,17 5-12 16,15-1-6-16,6 7 8 0,2 9 8 16,-2 9 7-16,-5 5 1 15,-4 0 2-15,-4 19-1 16,-7 10 3-16,-3 3-1 15,-2 0-1-15,1-2-1 16,-3-5 2-16,-4-6-2 16,4-7 2-16,-2-4-2 15,-3-8 0-15,-1 0-5 16,2 0 4-16,-1-18 1 16,3-12 7-16,-5-4-6 15,-2-1 3-15,-2-4-2 16,0 3 3-16,-19 4 0 15,1 7-4-15,-7 11-1 16,1 8-8-16,2 6 1 16,-3 5-17-16,5 18-61 15,5 4-112-15,10-4-146 0</inkml:trace>
  <inkml:trace contextRef="#ctx0" brushRef="#br0" timeOffset="7246.3">19373 4459 673 0,'0'0'63'0,"0"0"34"15,0 0-10-15,0 0-46 16,0 0-24-16,0 0-12 15,-56 15 2-15,54 10-3 16,0 1-3-16,2 4 7 16,0 1-5-16,0-4 1 15,16-4-1-15,1-3-1 16,6-8-2-16,-1-4 0 16,5-6 0-16,2-2 1 15,0 0 10-15,0-19-5 16,-3-6-2-16,1-5 1 15,-9 0-3-15,-5-2-2 16,1-1 4-16,-12 4 1 0,-2 2-4 16,0 9-1-16,0 4 7 15,-2 13 7-15,-10 1 4 16,6 0-15-16,-5 15-1 16,7 13-1-16,4 6-1 15,0 3 0-15,0-4 1 16,6-2 1-16,17-5-2 15,-6-8 0-15,1-8-2 16,2-3-1-16,-2-7 3 16,2 0 6-16,7-13 4 15,9-15 5-15,-3-4-5 16,-4-2-8-16,-12-2 1 0,-5 3-1 16,-8 3-1-1,-4 7 0-15,0 9 2 0,0 7-2 16,-4 7 6-16,-6 0-3 15,0 0-4-15,-3 18-5 16,3 6-2-16,6 3 5 16,4-3-9-16,0-2-4 15,2 0 9-15,14-6-7 16,3 0 6-16,8-4-3 16,2-2 9-16,7 0 1 15,-9 0 1-15,-7-2 0 16,-7 2 1-16,-6 0 2 15,-2 1-4-15,-5-2-3 16,0 3-1-16,0 0 2 16,-12 1 2-16,-5-4 0 0,-6-3 3 15,10-2-3-15,6-4 9 16,7 0-9-16,0 0 7 16,0 0-7-16,0-14-3 15,14-10-3-15,6-6 6 16,9-4 2-16,9-2 0 15,-1-2-1-15,1-1 0 16,-5 1 2-16,-6 4 0 16,-6 4 5-16,-13 4 7 15,-1 6 5-15,-7 4-6 16,0 4 1-16,-2 7-2 16,-18 2-11-16,4 3-2 0,1 0 1 15,-3 8-1 1,5 8-3-16,1 2 3 0,10-2-2 15,2 1-7-15,0 0 2 16,0 0-1-16,14-2 4 16,3 2-5-16,8-2 9 15,-5 3 6-15,2-1-2 16,-4-1-3-16,-7 2 0 16,-6-2-1-16,-3 2 0 15,-2-2 0-15,0 0-4 16,-5 0 4-16,-12-2 0 15,-4-6-4-15,6-3-26 16,3-5-50-16,8 0-91 0,4-3-245 16</inkml:trace>
  <inkml:trace contextRef="#ctx0" brushRef="#br0" timeOffset="7410.56">20717 4497 931 0,'0'0'36'16,"0"0"-33"-16,0 0 5 15,0 0-8-15,0 0-6 16,0 0-73-16,-38 20-158 16</inkml:trace>
  <inkml:trace contextRef="#ctx0" brushRef="#br0" timeOffset="36809.62">8711 5392 582 0,'0'0'104'0,"0"0"-12"15,0 0 18-15,0 0-48 16,0 0 1-16,0 0-11 16,0 0 1-16,-4 10-16 15,4-8 1-15,0 0-9 16,0 1 0-16,0-3-13 15,0 0 8-15,0 0-11 0,0 0-3 16,0 0-10-16,15 0 0 16,16-14-1-16,12-7 2 15,3-7 3-15,8 2-3 16,-7 2 0-16,-5 6-1 16,-6 6 2-16,-14 3 1 15,-9 8-3-15,-5 1-8 16,-6 0-3-16,-2 0-1 15,0 1 3-15,-10 20 6 16,-21 8 0-16,-11 10 1 16,-7 3-12-16,0-2-5 15,2-4 11-15,9-6 6 16,7-8 0-16,9-6 4 0,9-6-1 16,5-7 0-16,6-3 1 15,2 0 5-15,0 0-7 16,0-3 1-16,25-19-1 15,18-8 8-15,12-7 4 16,12-4-6-16,2 1-3 16,-2 2 0-16,-9 6-2 15,-9 5-2-15,-11 9-3 16,-18 6-4-16,-7 9-47 16,-13 3-68-16,0 0-1 15,0 0-190-15</inkml:trace>
  <inkml:trace contextRef="#ctx0" brushRef="#br0" timeOffset="47407.52">22392 5378 614 0,'0'0'85'0,"0"0"-46"0,0 0 28 15,0 0 24-15,0 0-24 16,0 0-3-16,0 0-13 16,15-54-28-16,-1 19-13 15,1 0-2-15,5-2-8 16,2 5 20-16,-6 6-9 16,2 6-9-16,-5 10 1 15,-4 6 0-15,-7 4 3 16,-2 0-6-16,2 2-1 15,8 21 1-15,-6 6 10 16,5 8 0-16,-7-1-2 16,-2-6-4-16,0-7-1 15,0-6-2-15,0-10 4 16,0-2-3-16,0-5-2 16,0 0 10-16,2 0 6 0,2-9-9 15,6-16 5-15,5-14-11 16,5-2-1-16,5 6 0 15,2 9 0-15,-12 10 0 16,-1 12-5-16,-5 4 4 16,-3 0-3-16,3 11-4 15,0 21 7-15,0 6 1 16,4-1 1-16,1-1 1 16,-1-5-2-16,-4-11 1 15,4-4-2-15,-2-8 1 16,1-4-3-16,1-4 3 0,3 0 4 15,3-23 1-15,8-10-1 16,0-8-4-16,-2-1 1 16,-9 0-1-16,-5 1 5 15,-9 2-5-15,-2 3 2 16,0 7-2-16,0 12 2 16,-13 8-2-16,3 4 0 15,-3 5 0-15,-5 0 0 16,3 5-8-16,-8 16 7 15,13 5-2-15,0 4 2 16,10 2-6-16,0-2 3 16,18 2 0-16,7-6-12 15,4-5-7-15,-2-7 0 16,1-7 5-16,1-5 4 0,0-2 7 16,0 0 7-16,0-16-4 15,-4-1 3-15,-7-5 1 16,-3 3 1-16,-1 3 3 15,-8 0-2-15,1 2-2 16,-7 4-1-16,0 4 1 16,0 5 4-16,0-2-3 15,0 3 1-15,0 0-4 16,0 0-1-16,0 0 0 16,0 0-6-16,0 0-8 15,0 0 0-15,0 0-10 16,0 0 18-16,0 0 4 0,0 0 0 15,0 0 4 1,0 0-12-16,0 0-1 0,0 0 5 16,0 0-1-16,0 0-12 15,0 0-34-15,0 0-107 16,0 0-61-16</inkml:trace>
  <inkml:trace contextRef="#ctx0" brushRef="#br0" timeOffset="47845.48">23248 5104 450 0,'0'0'137'15,"0"0"-71"-15,0 0-1 16,0 0 12-16,0 0-28 16,0 0-7-16,2-87-8 15,-13 67-6-15,-5-1-10 16,-7-2 7-16,-6 0-11 16,-4 4 0-16,-5 3 6 15,-6 3-12-15,-1 12 18 0,1 1-16 16,5 0-9-16,6 3 1 15,6 13 1-15,8 7-3 16,5 3 0-16,7-2-1 16,7 2 0-16,0-5 1 15,11 0 0-15,14-7 0 16,8-3-1-16,10-10 0 16,3-1-1-16,8 0 2 15,0-14-1-15,-6-5-74 16,-9-2-71-16,-12 1-239 15</inkml:trace>
  <inkml:trace contextRef="#ctx0" brushRef="#br0" timeOffset="49213.66">23769 5031 686 0,'0'0'83'15,"0"0"42"1,0 0-49-16,0 0-17 0,0 0-34 16,0 0-20-16,-4 26 4 15,4 6 23-15,0 0 7 16,0 0-7-16,0-6-25 16,0-4 8-16,0-6-15 15,2-9 3-15,-2-6-1 16,0-1 0-16,4 0 11 15,5 0-10-15,5-19 5 16,1-5-8-16,12-8 0 16,0 6 2-16,-3 1-2 15,3 5-11-15,-2 8 0 0,-12 6 1 16,-7 6 3 0,4 0 6-16,-6 0-5 0,7 14 2 15,3 3 1-15,-3 2 3 16,2-3 1-16,1-4 1 15,1-4 0-15,1 0 2 16,-1-1-2-16,3-6-1 16,-1-1-1-16,6 0 0 15,-5-4 2-15,5-14 0 16,-8-2 0-16,1-6-1 16,-5 0-1-16,-7-4-1 15,-4-1-3-15,0 6-2 16,0 3-6-16,0 8 4 15,-4 6 0-15,-12 8 8 0,-4 0-5 16,0 2-4-16,-1 18 8 16,2 7 0-16,7 5 1 15,10 1 0-15,2-1-3 16,0-4 2-16,10-5-2 16,7-9 3-16,8 2-2 15,4-7-3-15,2-5 3 16,-2-4 1-16,0 0 1 15,-2 0-1-15,0-16 1 16,-6-8 7-16,4-2-6 16,-5-2 0-16,-5 2 2 15,-3 1-1-15,-5 4-1 16,-7 3 2-16,0 6-2 0,0 4 1 16,-5 6-2-16,-3 2-1 15,-6 0-3-15,1 18 2 16,-1 8 2-16,7 3-4 15,7 6 3-15,0-3 1 16,0-2 2-16,7-3-2 16,9-6-2-16,9-3-3 15,3-10-18-15,6-8-26 16,8 0 6-16,5-6 5 16,4-18-35-16,-2-4-51 15,0-4 51-15,-6 2 16 16,-12-1-6-16,-14 2 59 0,-5 3 3 15,-12 3 2-15,0 8 36 16,-16 3 32-16,-4 6 30 16,-2 6-17-16,-7 0-25 15,-2 2-17-15,-3 17-11 16,7 5-4-16,7 7-8 16,11-1-10-16,9 1-6 15,0-4 0-15,0-3-1 16,21-4-1-16,0-10-5 15,6-6-7-15,2-4 12 16,5 0 0-16,-1-20-2 16,-2-8 3-16,0-6 0 15,-2-2-1-15,0-3 0 0,-2-6 1 16,-2-7 2-16,-7-8-2 16,-9-1-1-16,-9 8-1 15,0 9-12-15,0 13 12 16,-9 16 2-16,5 6 20 15,-10 9 5-15,3 0-12 16,-1 21-13-16,-1 20 7 16,5 11-4-16,8 10 2 15,0 3-4-15,0-3 1 16,15-7 0-16,1-4-2 16,-1-11-4-16,1-8 4 15,-3-8-41-15,-2-8-11 0,-6-5-78 16,-5-9-118-1</inkml:trace>
  <inkml:trace contextRef="#ctx0" brushRef="#br0" timeOffset="50396.61">22853 4988 427 0,'0'0'138'0,"0"0"-52"16,0 0-6-1,0 0-7-15,0 0-34 0,0 0-17 16,-4-3-3-16,4 18 8 16,0 10 5-16,0 3-3 15,0 4-3-15,0 0-8 16,8-2-2-16,5 2-5 16,3-2-3-16,5-4-3 15,-6-5 0-15,5-6-4 16,3-8-1-16,-2-3 5 15,4-4-7-15,4 0 4 16,2-8 0-16,3-10 0 16,-3-7-1-16,0 0 3 15,-4-2-5-15,-7-2 5 16,-5 0-4-16,-8 3 7 0,-4-2-3 16,-3 0-1-16,0 2-3 15,0 1 7-15,-14 4 0 16,-3 3 0-16,-4 1-5 15,-1 8 1-15,-7 0-1 16,2 9-4-16,-2 0 2 16,0 0 0-16,0 7 0 15,5 7 0-15,4 1 0 16,4 4-5-16,3 0 7 16,2 0-4-16,9 3 3 15,2 4-1-15,0-2 0 16,0 1 0-16,15-4-2 0,3-3 4 15,11-6-4-15,7-5 3 16,6-7-2-16,5 0 1 16,11-9-15-16,-3-15-92 15,-10-1-195-15</inkml:trace>
  <inkml:trace contextRef="#ctx0" brushRef="#br0" timeOffset="56644.23">25561 3194 567 0,'0'0'51'15,"0"0"-12"-15,0 0 27 16,0 0 22-16,0 0-26 16,0 0-2-16,0 0-2 15,-8 30-18-15,8-28-12 16,0-2 8-16,0 0-1 15,4 0-11-15,27-18 10 0,11-16-11 16,10-8-14-16,-15-2-4 16,-3 2-4-16,-16 0-1 15,-12 5 4-15,-6 4-4 16,0 8 0-16,-2 7-1 16,-13 10-3-16,-1 6-2 15,-4 2-6-15,-6 0-5 16,1 14-17-16,7 5 4 15,5-2-21-15,13 0-6 16,0-7 10-16,0-3 9 16,13-2-1-16,14-5 19 15,-3 0 20-15,5 0 1 0,-4 0-1 16,-1 0 2-16,-8 0 1 16,-1 0-1-16,-1 0 5 15,-1 5 0-15,-6 8 4 16,0 1 1-16,-3 4 1 15,3 4 0-15,-5-2 2 16,0 5-13-16,4-6 10 16,2-1-9-16,3 0 3 15,-1-4-3-15,2-4 1 16,3-5-4-16,8-2 0 16,-3-3 1-16,5 0 2 15,1-15 7-15,3-10-10 16,-2-3 9-16,-5-4-4 15,-1-3-5-15,-13 0 7 0,-3-2-5 16,-5 5 1-16,0 9 0 16,0 6 6-16,-11 10 3 15,1 7 8-15,-3 0-4 16,-5 10-11-16,3 18-4 16,-1 8-1-16,7 4 0 15,9-3 0-15,0 2 1 16,0-7-1-16,21-4 0 15,0-7-2-15,8-6 0 16,10-9-9-16,3-6-25 16,7 0-41-16,4-26-109 15,5-6-169-15</inkml:trace>
  <inkml:trace contextRef="#ctx0" brushRef="#br0" timeOffset="57329.48">26591 3028 384 0,'0'0'107'0,"0"0"-16"16,0 0-3-16,0 0 22 16,0 0 1-16,0 0-40 15,9-5-18-15,-7-11-18 0,-2-3-4 16,0 1 4-1,0-1-14-15,-11 3 5 0,-5 4 4 16,1 6-8-16,-3 6-1 16,-6 0-6-16,-1 10-15 15,3 14 3-15,1 6-4 16,13 1 1-16,6-5-6 16,2-2 2-16,0-6 2 15,10-6-1-15,11-4-1 16,6-7 4-16,-5-1 0 15,7 0 0-15,0-21 2 16,-1-13 0-16,-1-5-2 16,-4-6-4-16,-3-3 4 15,-3-4-2-15,-5-3 1 0,-5-3-4 16,-7 1 5-16,0 8 4 16,0 11-4-16,0 16 0 15,-7 12-2-15,3 10 2 16,2 0-13-16,-10 15 4 15,3 24-5-15,3 14 11 16,6 12-1-16,0-1 3 16,0-4-10-16,13-6 9 15,3-7 1-15,-1-13-1 16,3-10 1-16,-1-9 1 16,-3-6 1-16,4-9 0 15,-2 0 3-15,1-10 8 16,8-16-5-16,-3-9-5 0,3 2-4 15,-8 2 1 1,-3 12-5-16,-5 6 4 0,-7 11 1 16,2 2-3-16,4 5-11 15,-4 19 5-15,7 2 5 16,-5-1-10-16,4-3-34 16,3-5-9-16,0-7-6 15,1-10-55-15,-4 0-65 16,4-6-152-16</inkml:trace>
  <inkml:trace contextRef="#ctx0" brushRef="#br0" timeOffset="57569.91">26921 2629 657 0,'0'0'118'16,"0"0"-49"-16,0 0 3 15,0 0-27-15,0 0-24 16,0 0-8-16,-8 63 2 16,18-63 10-16,9 0-6 15,-4-3-1-15,1-15-12 16,-12 0-6-16,3 4-13 16,-7-1-26-16,0 5-29 15,0 2-109-15,0 3-122 16</inkml:trace>
  <inkml:trace contextRef="#ctx0" brushRef="#br0" timeOffset="59711.53">27309 2555 653 0,'0'0'296'0,"0"0"-225"15,0 0 10-15,0 0-16 16,0 0-3-16,0 0-20 15,-80 137-6-15,71-84-6 16,5 7-15-16,-6 4-3 16,4 5-5-16,-5-3-5 15,7-3-1-15,-8-6-1 0,10-10-6 16,-3-12-3-16,3-9-2 16,2-10-9-16,0-6-6 15,0-8-7-15,0-2-7 16,0 0-7-16,0 0 20 15,0-16 17-15,-2-16 10 16,-2-9 1-16,-4-5 0 16,2 9 1-16,-5 9-1 15,5 10 5-15,-4 8 15 16,6 3-4-16,-3 5-5 16,7 2-11-16,0 0-1 15,0 0-12-15,0 0-39 16,0 0-46-16,21-5-11 15,8-7-57-15,4-5 17 16,13-9-30-16,6-3 101 0,6-7 77 16,-14-5 57-16,-5-3-47 15,-24-2-5-15,-11 4 28 16,-4 2 106-16,0 8-30 16,0 8 57-16,-9 5-86 15,1 8 4-15,-4 2-16 16,8 6-14-16,-1 1 1 15,3 2-37-15,2 0-18 16,-4 5 0-16,-4 24 2 16,0 11 0-16,6 12-1 15,-3 4 5-15,5 7-4 16,0 5 4-16,0 4-1 0,0 0 1 16,5 6-1-16,-3 0-5 15,-2-1 0-15,4-7-2 16,0-12-104-16,4-19 96 15,-2-13-20-15,3-11-7 16,1-7 8-16,-4-8 14 16,7 0-25-16,5 0-39 15,5-26 24-15,-4-12 40 16,-3-8 15-16,-3-7 1 16,-4 0 31-16,-9 7 1 15,0 2-2-15,0 11 2 16,-24 5 13-16,-7 4-8 15,-3 5-19-15,-4 5-10 0,7 4-1 16,8 8 3-16,8-1-10 16,4 1 0-16,9 2-2 15,2 0-19-15,0-2-7 16,0-3-15-16,0-4-10 16,22-5 4-16,5-4-2 15,6-3 22-15,8-1 14 16,-1 4 4-16,-9 4 10 15,-14 8 1-15,-5 2 5 16,-6 3 16-16,-6 1 13 16,0 0-7-16,0 0-17 15,7 11-1-15,-3 15 36 0,8 5-9 16,-6-1-18 0,5-5-10-16,1-2 0 0,-8-7-7 15,5-7 1-15,-7-6-1 16,2-3 2-16,4 0 0 15,0 0 7-15,13-21 14 16,0-6-19-16,8-1-6 16,-8 2-4-16,-6 5 3 15,-3 5 1-15,-8 9-2 16,-2 2 2-16,0 5-2 16,-2 0-10-16,7 9 6 15,-5 15 6-15,5 1 3 16,0 1 0-16,1-3 3 15,-3-5-3-15,2-8 0 16,0-4 3-16,-5-5 1 0,-2-1 0 16,4 0 16-16,5 0 12 15,5-17-1-15,1-8-29 16,1-2-4-16,3-4-1 16,2 3 1-16,-5 9-1 15,-8 2 0-15,-1 12 2 16,-7 2-4-16,2 3 2 15,0 0-10-15,8 14-5 16,-4 11 15-16,5 1 0 16,3-3 1-16,-1 0-1 0,2-8 0 15,1-2-1 1,0-6 1-16,1-7-6 0,8 0 0 16,6 0 1-16,9-16-16 15,3-7-8-15,1-4 28 16,-6 0-4-16,-11-5-24 15,-13 2 16-15,-10 3 7 16,-4 8 1-16,0 4 5 16,-2 9-2-16,-14 4-1 15,-9 2 3-15,1 0 0 16,-3 23 0-16,5 2 0 16,7 5 1-16,3 2 0 15,10-3 0-15,2-3-1 16,0-4-2-16,0-6 1 15,4-7 2-15,8-4-2 0,1-5 2 16,0 0 1-16,5 0 2 16,0-13-2-16,4-6-1 15,-2-5 0-15,1-1-1 16,-6-1 3-16,1 2-3 16,-8 7 1-16,-3 6 2 15,-3 7-2-15,-2 4 0 16,0 0-1-16,0 0-10 15,0 15 5-15,0 4 5 16,0 6 1-16,2-4-1 16,10-1 0-16,-6-1 1 15,3-7 0-15,3-5-1 0,-6-2 0 16,3-5 8-16,5 0 9 16,-1 0 12-16,2-8-14 15,5-10-9-15,3-4-2 16,-8 1-3-16,3-3 1 15,-3 1-2-15,1 2 0 16,0 3-2-16,-3 10-5 16,-4 5 0-16,-3 3-14 15,2 0 7-15,-6 17 10 16,4 7 2-16,3 0 4 16,3 0-4-16,-1-3 2 15,-3-8 0-15,4-1 1 16,-1-7 1-16,-3-3 1 0,4-2 7 15,1 0 19 1,3-7-4-16,4-13-12 0,-4-6-1 16,-1-4 0-16,-1-6-5 15,-6-7-1-15,1-6-2 16,-4-11 0-16,-5-5-4 16,0 6-4-16,0 10 2 15,0 19-3-15,0 18 3 16,0 10 2-16,-5 2-7 15,-4 12-9-15,1 23 11 16,-4 12 0-16,10 11 3 16,2 0 3-16,0 0-3 15,0-5-4-15,7-7-14 16,6-6 7-16,-2-10-4 0,3-8-4 16,-3-5 0-16,-3-12-4 15,0-5-19-15,-2 0-19 16,1-3-34-16,-7-17-176 15</inkml:trace>
  <inkml:trace contextRef="#ctx0" brushRef="#br0" timeOffset="59959.94">28404 2599 800 0,'0'0'129'0,"0"0"-109"0,0 0 1 16,0 0 22 0,0 0-18-16,0 0-20 0,0 81 2 15,15-76 1-15,5-5-7 16,-5 0 5-16,-1 0-5 16,-3-5-1-16,-7-8-4 15,-4-1-19-15,0 4-22 16,0 1-65-16,0 4-157 15</inkml:trace>
  <inkml:trace contextRef="#ctx0" brushRef="#br0" timeOffset="60155.27">29108 2767 1071 0,'0'0'143'0,"0"0"-126"16,0 0 10-16,0 0-6 16,0 0-15-16,0 0-6 15,38 10-19-15,-22-10-176 16,-12 0-574-16</inkml:trace>
  <inkml:trace contextRef="#ctx0" brushRef="#br0" timeOffset="61564.95">25931 3631 850 0,'0'0'51'0,"0"0"-21"15,0 0-21-15,0 0 2 0,0 0 17 16,39 115-15-1,-13-76 8-15,-2-8-17 0,5-9-3 16,0-10 2-16,-4-6 1 16,2-6-4-16,0 0 1 15,-6-22-1-15,4-12 0 16,0-4-1-16,-9-7 1 16,-3 8 2-16,-9 5-1 15,-4 9 14-15,0 11 28 16,0 8 9-16,0 4-2 15,0 12-21-15,-15 37-26 16,-3 16 6-16,-5 20-3 16,4 4-2-16,3-5 2 15,3 1-4-15,1-10-2 0,6-10-11 16,1-12-39-16,5-8-25 16,0-16-33-16,0-15-115 15,0-14-130-15</inkml:trace>
  <inkml:trace contextRef="#ctx0" brushRef="#br0" timeOffset="63012.35">26573 3944 699 0,'0'0'164'0,"0"0"-99"16,0 0-11-16,0 0 22 0,0 0-36 15,0 0 9 1,-24-104 9-16,4 89-28 0,-3 10-7 16,1 5-13-16,-4 0-5 15,-1 14-5-15,0 15 4 16,0 8-4-16,7 1-2 16,7-2-2-16,9-4 4 15,4-10-4-15,0-4 1 16,0-7 2-16,10-8-5 15,9-3 6-15,0 0 0 16,6-1 0-16,4-24 1 16,2-5 5-16,-2-4-6 15,-4-1 1-15,-10 6-1 16,-1 5 0-16,-12 5 0 0,0 10 0 16,-2 3 1-16,0 6-1 15,0 0-1-15,0 2-23 16,2 22 2-16,7 6 14 15,5 0-12-15,1-4-19 16,7-4 9-16,3-5 12 16,4-10-1-16,0-7 2 15,0 0 10-15,-2-7-2 16,-1-25 3-16,1-5 6 16,-9-9 0-16,-3-4-1 15,-3-4 1-15,-8-5 0 16,-4 0-1-16,0 1 1 15,0 9 2-15,-14 11-1 0,6 14 0 16,-1 14 9 0,5 8 7-16,-1 2-11 0,3 4-6 15,-5 25-2-15,7 14 2 16,-2 7 10-16,2 6-6 16,0 2 7-16,0 1 5 15,0-8-1-15,2-8-2 16,5-8 5-16,0-14-11 15,-3-7 0-15,0-10 1 16,3-4-2-16,-5 0 5 16,12-2-1-16,1-18 3 15,5-8-11-15,3 0-2 0,-6 6 0 16,-1 5 2-16,-7 10-2 16,-3 5-7-16,2 2 1 15,-2 0 1-15,5 12-2 16,0 12 7-16,3 0 0 15,-6-4 0-15,4-8 0 16,-3-5 6-16,2-2-5 16,-5-1 1-16,6-4-2 15,1 0 0-15,3 0 0 16,3-18 6-16,4-8 1 16,-1-2-4-16,-1 1-2 15,-4-2-1-15,-3 7 1 16,-3 4-1-16,-9 8 0 15,0 5 0-15,-2 5-1 16,0 0-8-16,4 5-9 0,4 14 18 16,-2 6 0-16,3-5 0 15,2 1 1-15,5-7-2 16,-3-2 2-16,1-5-1 16,-6-5 0-16,1-2 5 15,5 0-3-15,-3-14-1 16,-5-10 4-16,-1-5-1 15,-5-5 4-15,0 5-8 16,0 0 3-16,-20 7-6 16,0 8 1-16,-7 7 0 15,0 7-2-15,5 0-3 16,4 0-2-16,5 10-9 0,6 3 0 16,2 2-4-16,5-6 4 15,0 1 2-15,8-6 2 16,11-1 10-16,6-3 4 15,4 0 0-15,0 0 0 16,2 0 0-16,5 0 0 16,-3-3 4-16,-2 3 1 15,-6 0 8-15,-9 0-8 16,-5 12-2-16,-7 7-3 16,-2 3 12-16,-2 6 12 15,0-2-6-15,0-1-6 16,0-2 4-16,0-5-9 15,0-1 2-15,0-6-9 16,7-5 0-16,0-2 2 0,2-2-4 16,8-2 4-16,8 0 3 15,6-10 0-15,2-15-4 16,-6 2 1-16,-4-7 1 16,-17-2 0-16,-6-4 3 15,0-3-2-15,-4 6 0 16,-25 2-4-16,-2 17-3 15,2 6 3-15,-5 8 0 16,7 0-7-16,5 0-23 16,7 18-69-16,6 0-39 15,9-1-176-15</inkml:trace>
  <inkml:trace contextRef="#ctx0" brushRef="#br0" timeOffset="63186.65">27873 3831 872 0,'0'0'134'15,"0"0"-106"-15,0 0 28 16,0 0-21-16,0 0-35 16,0 0-16-16,-13-6-104 15,17-9-472-15</inkml:trace>
  <inkml:trace contextRef="#ctx0" brushRef="#br0" timeOffset="64261.53">28234 3563 874 0,'0'0'92'16,"0"0"-7"-16,0 0-27 15,0 0-29-15,0 0-9 16,0 0 7-16,-58 76 2 16,49-34-21-16,3 4-3 15,4-2 2-15,2 1-4 16,0-10-3-16,2-4 2 0,13-9-2 16,1-8-2-16,-1-6-2 15,8-8 4-15,-3 0 1 16,11-8 3-16,3-15-1 15,-3-4-3-15,-2-3-5 16,-10-1-1-16,2 4-13 16,-11-1 4-16,-2 6 14 15,-4 5-2-15,-4 10 3 16,0 4 8-16,0 3-6 16,0 0-2-16,0 6-5 15,0 16 3-15,-2 6 1 16,2 2-1-16,0-3-5 15,0-3 4-15,11-4-1 0,3-5 4 16,1-4-1-16,1-8-4 16,-1-3 5-16,1 0 0 15,-3 0 2-15,0-11 1 16,-1-7-2-16,-8-4 3 16,-2 1-3-16,-2 0-1 15,0-1-1-15,-11 2-10 16,-11 1-3-16,-1 8 2 15,1 4 5-15,9 6-1 16,0 1-3-16,5 0-1 16,6 0-7-16,2 0 2 15,0 0-11-15,0 0-20 0,10-3 26 16,16-2 22-16,-4-4 0 16,7 6 2-16,0-2 0 15,-2 5 0-15,9 0 11 16,-1 0-1-16,15 12 3 15,-3 10 14-15,-3 2 2 16,-11 1-26-16,-10-6 5 16,-12 0-4-16,-9-7 6 15,-2-6 7-15,0 1 2 16,0-6-3-16,0-1-1 16,0 0 5-16,-2 0-14 15,-5 0-4-15,5-18-4 16,2-4-7-16,0-9-3 15,0-5-13-15,15 1-8 16,10-2-1-16,2 11-4 0,2 11 24 16,0 10-1-16,0 5 10 15,-2 0 2-15,-3 11 1 16,0 8 0-16,-1 4 0 16,-15-1-1-16,2-1 1 15,-10 0 0-15,0-8 1 16,0-4 7-16,0-4-2 15,0-3 1-15,0-2 0 16,0 0-4-16,0 0-3 16,4-10-12-16,7-14-21 15,5-2 11-15,7 3 8 16,0 2 7-16,4 9 4 0,-4 10-1 16,-5 2 1-16,-5 0 3 15,-2 18 3-15,-4 8 2 16,0 6 13-16,-7 0-13 15,0 1-1-15,0-5-4 16,-5-7-1-16,-19-2-23 16,-12-6-71-16,-7-2-188 15</inkml:trace>
  <inkml:trace contextRef="#ctx0" brushRef="#br0" timeOffset="65127.93">25426 3205 536 0,'0'0'51'0,"0"0"20"16,0 0 0-16,0 0 50 15,0 0-49-15,0 0-21 16,-14-46 9-16,7 46-12 16,-1 0-11-16,-13 0-5 15,-1 0-24-15,-14 5 7 16,-1 16 6-16,-1 8-9 0,7 3-1 15,15 2-6 1,5 2-1-16,11 3-3 0,0-5-1 16,27 0 5-16,13-2-4 15,-1-2 1-15,11-4 0 16,-6 0-1-16,3-3-1 16,-7 0 0-16,-9-1 1 15,-8-3 3-15,-10-2-4 16,-11 4-6-16,-2 2 6 15,0 5 4-15,-15 2-1 16,-10 1 1-16,-2-3 1 16,8-5-3-16,5-5 0 15,3-7-2-15,7-5 0 0,4-6 0 16,0 0-4-16,0 0-7 16,2 3 6-16,15-3 4 15,6 3 2-15,-1 3-1 16,3 0 1-16,1 5 0 15,-6 6-1-15,3 1-3 16,-10 2 3-16,1 6 0 16,-8 4 0-16,1 2 1 15,-7 7 1-15,0 0 1 16,0 8-2-16,0 1 7 16,0 0-2-16,0-5 1 15,0-6 1-15,0-5-6 16,16-8-2-16,13-6-1 15,6-5-2-15,14-10-25 0,11-3-72 16,-2-16-55 0,2-17-470-16</inkml:trace>
  <inkml:trace contextRef="#ctx0" brushRef="#br0" timeOffset="68348.07">30078 962 785 0,'0'0'48'16,"0"0"3"-16,0 0 16 15,-123-53-29-15,82 50 6 16,-3 3-29-16,0 0 11 15,-1 22-19-15,1 8-5 16,5 8-2-16,10 7-2 16,12 2 2-16,13 1-1 15,4 1-1-15,0-5 2 16,13-6-7-16,11-6 6 16,10-6-1-16,-3-9 2 15,4-8 0-15,-1-6 2 0,-5-3 2 16,-9 0 0-1,-7-10-2-15,-3-7 3 0,-10 0 1 16,0 0 1-16,-8 1-3 16,-13 2-3-16,-15 6 0 15,2 0 0-15,3 4-1 16,5 2 0-16,10 0-1 16,16 2-3-16,0 0 1 15,0 0-33-15,6 0-9 16,23 0 42-16,12 0 3 15,1 0-3-15,0 6 6 16,-1 4-6-16,-10 6 3 16,-7 6 0-16,-8 2 5 15,-10 4 1-15,-4 0 2 0,-2 1 0 16,0-1-2-16,-2-5-4 16,-11-2 0-16,7-10-2 15,-2-4-23-15,8-5-32 16,0-2-164-16,8-6 61 15,13-20-297-15</inkml:trace>
  <inkml:trace contextRef="#ctx0" brushRef="#br0" timeOffset="69643.22">30115 1189 296 0,'0'0'367'16,"0"0"-228"-16,0 0-10 15,0 0-76-15,0 0-42 16,0 0-1-16,-24 42 32 0,24-14-23 15,0 2-3 1,0-2-1-16,0-6-3 0,0-3-4 16,0-9 2-16,4-5-9 15,-2-2 4-15,6-3 0 16,-4 0 25-16,7-7 32 16,5-13-48-16,1-2-13 15,1-4-1-15,-5 2 2 16,-1 4 3-16,-3 6-3 15,-5 6-2-15,-2 6-1 16,0 2-4-16,0 0-2 16,6 8 3-16,-2 10-1 15,3 0 5-15,2 3 0 16,-2-9 1-16,0-1-2 0,0-5 2 16,-7-3 0-16,5-3 0 15,2 0 5-15,4 0-1 16,3-20 3-16,1-1-7 15,-3-1 0-15,-3 2 1 16,1 2-2-16,-8 6 0 16,-2 4 3-16,-2 4-3 15,0 4 0-15,0 0-5 16,2 0-3-16,5 12-4 16,1 6 12-16,4-1 0 15,-1 0-1-15,3-5 1 16,-1-4 1-16,1-1-1 15,1-7-2-15,5 0 2 0,5 0 1 16,-1-12 0-16,-2-9-1 16,1 1 1-16,-10-2 0 15,1-2-1-15,-4 0 2 16,-5-1-2-16,-3 4 4 16,-2 4-3-16,0 6-2 15,0 4 0-15,-13 7-5 16,-5 0 4-16,-2 0-7 15,0 17-7-15,2 7 13 16,0 2-4-16,12 2-8 16,3-4 10-16,3-6-4 15,0-4 0-15,0-5 2 0,5 0 6 16,8-6 1-16,0 0 2 16,5-3 0-16,0 0 3 15,2-8-2-15,7-8 0 16,-9-4 0-16,-3 3 0 15,-1 5-2-15,-10-2-1 16,3 7 4-16,-7 1-4 16,2 3 1-16,-2 3-1 15,0 0-1-15,0 0-14 16,4 7-1-16,4 7 16 16,-6 0-1-16,4 2 1 15,1-2 0-15,1-4 0 16,2-2 3-16,-1-6-3 15,-5-2 7-15,7 0-3 0,-2 0 6 16,9-6 6-16,-2-8-11 16,-3-2 0-16,3 2-4 15,-8 2 3-15,6 2-4 16,-3 6-4-16,-2-1 3 16,-1 5-3-16,2 0-8 15,3 3 8-15,5 11 3 16,9 0-2-16,11 2 3 15,-1-2 0-15,4-5 8 16,-8-6-8-16,-4-3 0 16,-3 0 3-16,-3-10-3 15,-1-12 3-15,-3-7 1 0,-13-5-1 16,1-3 1-16,-7-6 1 16,0-5-3-16,0-3-2 15,-13-4 0-15,-1-3-1 16,3 9-2-16,7 8-6 15,-4 12 9-15,6 18-1 16,0 9-1-16,2 2 2 16,0 4-20-16,0 22 1 15,0 14 17-15,0 10 1 16,16 8 2-16,9 7 2 16,-2 0 0-16,4 0 3 15,9-12-3-15,-9-4-1 16,-7-13-1-16,-3-10-1 15,-5-10-1-15,-3-10-3 0,-5-2-31 16,-4-4-46-16,0 0 10 16,0-18-120-16,-13-16-452 15</inkml:trace>
  <inkml:trace contextRef="#ctx0" brushRef="#br0" timeOffset="69890.67">30744 928 649 0,'0'0'67'0,"0"0"-52"16,0 0 15-16,0 0 20 16,0 0-25-16,0 0-11 15,-16 27 13-15,24-27 5 16,5 0-1-16,-5-11-5 15,2-7-6-15,-8 2-20 16,-2 4 8-16,0 2-8 16,-12 6-23-16,-21 4-76 15,-9 0-142-15</inkml:trace>
  <inkml:trace contextRef="#ctx0" brushRef="#br0" timeOffset="72794.2">29848 1756 706 0,'0'0'99'0,"0"0"1"16,0 0-20-16,0 0-20 15,0 0-29 1,0 0-22-16,0 0-6 0,-7 68 21 16,5-21 3-16,2-4-14 15,0-1-10-15,0-5 11 16,0-9-10-16,0-12-3 16,0-7 0-16,0-9 1 15,0 0 1-15,0 0 5 16,0 0 6-16,4 0 3 15,10-7 11-15,4-15-16 16,2-4-10-16,7 2-1 16,0 6-1-16,-8 8 0 15,4 8-3-15,-5 2-1 16,-1 10 0-16,1 19 3 0,2 12-3 16,-2 2 8-16,0-2-7 15,2-7 7-15,-6-7-7 16,1-8 6-16,-7-6-3 15,2-8 0-15,1-5 1 16,-3-1 5-16,11-30 3 16,1-6-6-16,4-6-3 15,-6 2 1-15,-2 4-1 16,-3 1 1-16,-4 5-1 16,-2 10 2-16,-3 7 1 0,1 5-3 15,-5 9-3 1,0 0 1-16,0 5-5 15,2 15 1-15,4 8 6 0,3-3 2 16,5 1-2-16,-1-3-2 16,5-5 1-16,-3-1-1 15,6-6 2-15,-5-7-4 16,-3-4 2-16,3 0 4 16,-1-6 1-16,1-17-3 15,-3-6 1-15,0 0 0 16,-10-3 0-16,-3 6 4 15,0 1-3-15,-12 1-2 16,-13 6-2-16,2 6-6 16,-14 8-5-16,6 4-16 15,0 0-20-15,14 8-26 0,9 6-37 16,8-2-100-16,12-7-41 16</inkml:trace>
  <inkml:trace contextRef="#ctx0" brushRef="#br0" timeOffset="73003.57">30691 1698 673 0,'0'0'145'0,"0"0"3"15,0 0-35-15,0 0-6 16,0 0-60-16,0 0-47 16,0-13-9-16,0 50 9 15,0 4 6-15,0-2-5 16,0-1-1-16,4-1 0 15,8-9-17-15,-6-3-77 0,3-6-20 16,-7-7-17-16,-2-8-77 16,0-4-61-16</inkml:trace>
  <inkml:trace contextRef="#ctx0" brushRef="#br0" timeOffset="74359.94">30579 1895 611 0,'0'0'92'0,"0"0"53"16,0 0-51-16,0 0-33 15,0 0-37-15,0 0-24 16,-27-11-8-16,56 11 6 16,12-3 2-16,3 1 2 0,1-3 0 15,-12 3 1 1,-6 1-1-16,-5 1-2 0,-8 0 1 16,-6 0 0-16,1 8 0 15,3 9 3-15,-8 1 3 16,0 0 6-16,3-3-1 15,-5-6-10-15,3 0 1 16,-3-7-1-16,3-2-2 16,-5 0 3-16,0 0 7 15,2 0-2-15,2-4 34 16,3-15-19-16,7-4-23 16,1-5 0-16,1-1-9 0,3 7-12 15,-3 4 2 1,-5 10 6-16,-1 6 5 15,-6 2 7-15,5 0-10 0,-3 14 2 16,8 7 9-16,-1 2 1 16,0 0 6-16,-1-5-3 15,-4-6-4-15,-1-5 1 16,-2-4 5-16,-1-3 1 16,-4 0 9-16,5 0 39 15,-3-5-3-15,4-15-30 16,3-1-17-16,3-4-5 15,1 6-1-15,3-2 0 16,-3 7 1-16,-7 6-1 0,2 8-3 16,-6 0-5-1,6 0-9-15,3 12 12 0,3 5 5 16,1 1 2-16,1-3-2 16,-1 0 1-16,4-8 0 15,-2-4 1-15,5-3-1 16,3 0 1-16,-2-15 2 15,-2-7-3-15,-5-2 0 16,-3-2 3-16,-5-3-1 16,-4 0-1-16,-4-1-1 15,0 8 0-15,-2 4 0 16,-14 6-1-16,-4 9-12 16,2 3 2-16,-2 0 7 15,0 12-2-15,2 13 1 16,3 5 3-16,10 0-5 0,-2-2 3 15,7 1-3-15,0-7 2 16,0-5 2-16,9-2 1 16,3-10 2-16,-6-3 1 15,8-2 4-15,-1 0 4 16,5-5 11-16,4-13-13 16,-2-2-7-16,3-1 3 15,-10 0-1-15,1 0-2 16,-10 4 0-16,2 2 0 15,-1 8 0-15,-5 2 0 16,0 5 0-16,2 0-12 16,-2 5-17-16,4 10 17 0,4 5 11 15,-6-2 1 1,6-4 0-16,-1-1 1 0,-1-8 1 16,2 0-2-16,-2-5 4 15,1 0 5-15,6 0 11 16,1-3-2-16,1-12-14 15,1-2 0-15,-3-1-4 16,1 4 4-16,-8 2-4 16,1 8-4-16,-3 2 4 15,-4 2 0-15,0 0-10 16,7 0-1-16,0 12 1 16,4 5 10-16,0 0 0 15,2-5 2-15,0 1-2 0,1-8 2 16,-1-2-1-1,3-3 0-15,-3 0 6 0,5-4 7 16,3-16-3-16,-2-6-9 16,2-3-1-16,-6-3-1 15,-6-4 2-15,-2-3 2 16,-3-8 1-16,-4-7-10 16,0 0 5-16,0 1-1 15,-6 10-8-15,-4 12 5 16,1 16 4-16,5 10-3 15,2 5 1-15,2 2-20 16,0 27-21-16,0 13 42 16,0 8 1-16,11 4 0 15,5-1 2-15,4 0 0 0,0-7 0 16,0-6-2-16,-5-5 1 16,-1-12-1-16,-3-9 0 15,-5-5-2-15,-2-9-1 16,0 0-40-16,-2 0-48 15,-2-20-113-15,0-9-154 16</inkml:trace>
  <inkml:trace contextRef="#ctx0" brushRef="#br0" timeOffset="74607.32">31493 1474 154 0,'0'0'557'15,"0"0"-526"1,0 0 47-16,0 0-5 0,0 0-40 16,0 0 11-16,-24 95-1 15,41-95-9-15,3 0-7 16,3 0-5-16,-1-7-7 16,-4-9-8-16,-7 0-7 15,-11 0-11-15,0 6 5 16,0 3-15-16,-20 7-47 15,-11 0-50-15,0 12-110 16,0 17-151-16</inkml:trace>
  <inkml:trace contextRef="#ctx0" brushRef="#br0" timeOffset="75160.28">30406 2421 684 0,'0'0'146'16,"0"0"-43"-16,0 0-6 15,0 0-45-15,0 0-1 0,0 0-26 16,73-33-11-1,-4 15-11-15,11-4 6 0,3 2-7 16,-1 2 1-16,-15 6-3 16,-12 3 2-16,-16 5-2 15,-22 4 0-15,-9-1-1 16,-8 1-4-16,-12 0-25 16,-24 0 2-16,-17 21 1 15,-16 2 9-15,-4 5 3 16,-6 0 8-16,10-3 0 15,11-8 6-15,13-5 1 16,24-4 10-16,7-6 8 16,14 0 1-16,0-2-19 15,20 0-1-15,34 0 1 0,21 0 9 16,17-6-7-16,-3-10 1 16,2 2-3-16,-6 2-3 15,-16 4-4-15,-15 3 1 16,-25 4 4-16,-16 1 1 15,-13-2-2-15,0 2-1 16,0 0 3-16,-13 0-9 16,-23 0-26-16,0 0-25 15,-13 0-79-15,-2 0-122 16</inkml:trace>
  <inkml:trace contextRef="#ctx0" brushRef="#br0" timeOffset="77146.42">29253 2731 205 0,'0'0'383'0,"0"0"-348"16,0 0 16-16,0 0 24 16,0 0 7-16,0 0-25 15,-18-37-23-15,45 30-24 16,8-3-7-16,17 0-3 0,4 6 5 16,-8 4-5-1,2 0 0-15,-15 17 0 0,-6 16-2 16,-13 9 2-1,-9 6 3-15,-7 4 4 0,0 5 6 16,-27 1 6-16,0 0-4 16,0 1 7-16,2-4-5 15,10-5-9-15,9-4-5 16,6-6 0-16,0-2 3 16,0-5-5-16,26-3 2 15,3-6-1-15,7-9 3 16,2-3-5-16,4-10 2 15,1-2-2-15,-1 0 3 16,0-9-1-16,-4-11-1 16,-2-2-1-16,-9 0 2 0,-10-3-2 15,-5 4 1 1,-12 2 4-16,0 7-1 0,0 5 0 16,-5 5 7-16,-11 2-5 15,-4 0-6-15,-4 18-1 16,-3 17-1-16,3 10 2 15,-3 9 3-15,6 9-3 16,8 8-1-16,5 11 0 16,8 2 1-16,0 1-1 15,0-9-1-15,13-7 2 16,3-1 1-16,-1-7-1 16,1 5 0-16,-5-5 0 0,-7-5 1 15,-4-10-1-15,0-12 0 16,-4-4 1-16,-32-4 0 15,-11 1 6-15,-20-1-7 16,-20-4-6-16,-13-3-22 16,-3-5-52-16,12-14-101 15,20 0-334-15</inkml:trace>
  <inkml:trace contextRef="#ctx0" brushRef="#br0" timeOffset="79932.5">28454 4975 660 0,'0'0'19'0,"0"0"8"16,0 0 27-16,0 0 36 0,0 0-32 16,0 0-21-1,0 0 14-15,123 38-14 0,-74-78-10 16,7-12-15-16,0-11-4 15,-5-4-6-15,-6-7 4 16,-10-3-3-16,-10 3-3 16,-16 1-3-16,-9 10 3 15,0 7 3-15,-15 15 1 16,-6 13-4-16,5 16 4 16,1 12-1-16,-1 0 9 15,-1 24-12-15,3 27 0 16,-1 16-2-16,10 9-4 15,5 6 6-15,0-4 3 16,13-3-3-16,14-11-2 16,2-9-1-16,7-13 5 0,-3-10-3 15,6-9 2-15,3-10-1 16,-7-12 0-16,3-1 0 16,-5-11 1-16,8-24 5 15,-1-11-6-15,3-4 0 16,-12-2 0-16,-10 2-8 15,-9 2 5-15,-12 10 2 16,0 10-2-16,0 11-1 16,-12 12 1-16,-7 5 1 15,-6 4-1-15,3 26 1 16,-3 6 0-16,12 6-2 16,9 2 0-16,4-1 0 0,0-5 1 15,13-8 2-15,5-4 0 16,7-12 0-16,3-6-4 15,-4-8 5-15,5 0 0 16,5-15 2-16,-5-14 1 16,4-10-2-16,-2-2 0 15,-4-4-1-15,-4 1 1 16,-5-2 0-16,-7 7-1 16,-11 4 1-16,0 12-1 15,0 11 10-15,0 11 11 16,-9 1-16-16,-5 0-5 15,1 15-3-15,7 14-1 16,-2 5 1-16,8 2-6 0,0 2-5 16,10-6 0-1,9-4 3-15,6-2 8 0,0-4-3 16,2-1 5-16,-8-3-2 16,4-3 6-16,-7 0-6 15,-8-2 6-15,-1 3-5 16,-7 0 4-16,0 0-4 15,0 1-4-15,-15-5 6 16,-6-2-2-16,1-5 3 16,5 0-2-16,6-5-1 15,2 0-9-15,7-12-25 16,0-16-17-16,0-10-2 16,18-7 24-16,9-3 27 15,2-4 0-15,2-1 4 0,0 2 2 16,-2 3 1-16,-2 6 6 15,-5 7-3-15,-6 10 6 16,-14 2 13-16,-2 9-14 16,0 6 15-16,-2 7 3 15,-14 1-16-15,-10 0-12 16,-1 17 0-16,2 12-1 16,5 3 0-16,9-4 0 15,9 0 0-15,2-7-2 16,0 0 1-16,2-3-2 15,15 1 3-15,4 2 0 16,-1 1 0-16,2 2 5 16,-2 4 0-16,-4 1 4 15,-3-3 3-15,-9-1 3 16,-4 1-8-16,-10-2-3 0,-26 3-4 16,-7-8-49-16,-1-6-215 15</inkml:trace>
  <inkml:trace contextRef="#ctx0" brushRef="#br0" timeOffset="81560.25">29920 4913 702 0,'0'0'108'16,"0"0"-57"-16,0 0 28 15,0 0-4-15,0 0-15 16,0 0-34-16,29-58-8 16,-10 26-12-16,4 4 3 15,-3 3 21-15,-7 9-10 16,-4 5-5-16,-7 8-4 16,-2 3-7-16,0 0 1 15,3 0-5-15,1 16-5 0,3 12 5 16,-3 7 7-16,5-1-1 15,-2-3-6-15,2-6 0 16,-1-7 2-16,1-8 2 16,1-5-4-16,-8-5 0 15,11 0 2-15,1-3 1 16,7-22 5-16,4-7-7 16,0-1 0-16,-3-4 4 15,-7 5-5-15,-1 4 0 16,-5 8 0-16,-7 10 3 15,0 5-1-15,-2 5-2 16,0 0-4-16,0 0-4 16,0 19-4-16,7 6 9 0,-5 1 1 15,7-3 1 1,0-5-14-16,2-5 11 0,-2-9 3 16,-2-4 1-16,4 0 0 15,5 0 3-15,-1-21 5 16,5-8-6-16,1-3-1 15,-4-5 3-15,-3-1-3 16,-3 4-1-16,-7 0-1 16,-4 7 1-16,0 9-2 15,0 9 0-15,0 9-4 16,-2 0 2-16,-7 0-3 16,-3 16 2-16,6 10-7 0,4 4-8 15,2 3 0-15,0 1-6 16,14-3 16-16,5 3-2 15,4-4 8-15,-3-4 2 16,2-2-1-16,-11-3 0 16,0-6 3-16,-4-1 0 15,-7-1-5-15,0-1 0 16,-7 0 0-16,-13-2 5 16,-2-4-5-16,2-2 3 15,9-2 1-15,7-2 1 16,4 0 0-16,0 0-3 15,0-9-13-15,6-11-9 16,17-7 18-16,5-5 5 0,6-3 2 16,4-3 6-1,4 1 1-15,-7 0 3 0,-4 5 1 16,-6 2-1-16,-11 8-7 16,-5 6 9-16,-9 5 7 15,0 4 22-15,0 7-17 16,-13 0-7-16,-10 0-16 15,1 26-1-15,-3 4-4 16,8 8 1-16,9 0-1 16,8-1-3-16,0-5-12 15,12-8-6-15,19-9-19 16,7-8 16-16,9-7 8 16,8 0 17-16,1-12-8 15,2-15-1-15,-2 0 10 0,-14-4 2 16,-6-1 0-16,-16 2 1 15,-14 2 2-15,-6 7 10 16,0 4 14-16,-17 9 3 16,-8 8 6-16,-6 0-8 15,-7 12-19-15,5 15 0 16,4 6-3-16,13-1-4 16,14-4 1-16,2-5-6 15,0-7 3-15,0-9-1 16,0-3 1-16,16-1 3 15,13-3 10-15,6 0-3 16,5-18-3-16,0-13 5 16,-11-5-1-16,-4-2 4 0,-5-6 0 15,-9-7-1 1,3-4-7-16,-8-7-5 0,-6-1-1 16,0 10 1-16,0 12-2 15,0 21 2-15,0 11 1 16,0 9 4-16,0 0-7 15,0 12-3-15,-8 29 1 16,-4 20 1-16,5 11 0 16,5 4-1-16,0 0 0 15,0-4-25-15,0-10-18 16,-6-9-20-16,2-7-1 16,-5-10-34-16,-5-6-92 0,-1-9-211 15</inkml:trace>
  <inkml:trace contextRef="#ctx0" brushRef="#br0" timeOffset="82109.5">29571 5279 830 0,'0'0'123'0,"0"0"-110"0,0 0-10 16,0 0 11-1,0 0 1-15,0 0-1 0,63 25 40 16,-1-25-9-16,21-6-25 16,6-14-12-16,5-4 7 15,-7-1-4-15,-7 5-7 16,-13 5-3-16,-21 3 0 15,-17 5-2-15,-17 5 1 16,-12 2-2-16,0 0-2 16,-20 0 3-16,-22 0-17 15,-14 14-9-15,-4 8 15 16,-3 4 8-16,1 3 4 16,4-4 0-16,4 2 2 15,19-7-1-15,8-8 7 0,13-4 8 16,12-6-3-16,2-2-13 15,0 0-2-15,29 0 2 16,14 0 3-16,7 0 8 16,13 0 0-16,0-9-4 15,-1-3-4-15,-5-1-2 16,-1 1 6-16,-6 0-5 16,-17 1 1-16,-6 4-3 15,-7-4-6-15,-7 4-15 16,-4-3-24-16,3-1-21 15,3-1-75-15,-7-2-161 16</inkml:trace>
  <inkml:trace contextRef="#ctx0" brushRef="#br0" timeOffset="82263.85">30693 5206 873 0,'0'0'121'0,"0"0"-109"16,0 0-9-16,0 0 12 16,0 0-15-16,0 0-38 15,-13 27-155-15</inkml:trace>
  <inkml:trace contextRef="#ctx0" brushRef="#br0" timeOffset="90826.17">28950 1627 860 0,'0'0'67'15,"0"0"-37"-15,0 0-2 16,0 0 7-16,0 0 9 16,0 0-25-16,0 0-7 15,17 9-7-15,43-3 13 16,32-4 2-16,20-2 5 0,12 0-6 15,3 0 3-15,-4-6-9 16,-20-2-13-16,-19 2 9 16,-22 0-8-16,-25 4 2 15,-24-1-3-15,-13 3 0 16,0 0 4-16,-27 0-4 16,-17 0-25-16,-21 0-9 15,-7 0 19-15,-5 17-8 16,-2-3 7-16,6 1 0 15,3-1 8-15,6-2 6 16,1 5 2-16,13 0 1 16,11-5 0-16,18 0 2 15,7-7 19-15,9-1-4 16,5 0-8-16,0 0 2 0,0 4-10 16,25 1 2-16,27 1 0 15,14-6 5-15,26-4 1 16,1 0 1-16,5-7-7 15,-9-9 3-15,-10 3-6 16,-17 1-1-16,-18 3 0 16,-19 1 0-16,-14 6 2 15,-9 2-1-15,-2 0 4 16,0 0 1-16,0 0-6 16,0 0-8-16,-4-2-29 15,-9 2-35-15,-8 0-70 0,3 0-206 16</inkml:trace>
  <inkml:trace contextRef="#ctx0" brushRef="#br0" timeOffset="102441.49">28130 10735 898 0,'0'0'89'16,"0"0"-31"-16,0 0-16 15,0 0 22-15,0 0-17 16,0 0-15-16,0 0-10 0,0 0-12 15,-10-73-6-15,24 71-2 16,-1 2 0-16,3 0-1 16,-1 17 0-16,1 14 2 15,-3 5 4-15,-1 2-1 16,-8-4 2-16,-2-4-3 16,-2-8 0-16,0-5 2 15,0-10-5-15,0-5-2 16,5-2 3-16,-5 0-4 15,4 0 4-15,5-22 4 0,7-10-5 16,-1-3-2 0,1-2 1-16,2 7-1 0,-3 7-3 15,-2 11 2-15,1 10-3 16,-1 2 1-16,-1 17 0 16,1 14 3-16,3 8 1 15,-10-1 1-15,1-8-2 16,-3-8 2-16,6-8-3 15,-8-7 6-15,0-6-10 16,2-1 10-16,1 0-5 16,1-3 1-16,6-23 4 15,5-11-2-15,1-1-3 16,2 0 1-16,0 8-1 16,-6 10 1-16,-3 12-1 15,-5 8-2-15,1 0-1 0,7 14 2 16,-1 16 1-16,5 4 0 15,-1 0 0-15,6-4-7 16,-3-7-15-16,7-6-18 16,4-11-11-16,5-6-31 15,-5 0 9-15,0-17 25 16,-4-14 25-16,-8-2 21 16,-3-4 2-16,-7-1 7 15,-7-5 5-15,-2 4 21 16,0 3 1-16,-6 7-4 15,-9 12 17-15,-10 9 13 16,-2 8-31-16,0 0-1 0,-4 22-22 16,6 20-6-1,6 10-2-15,7 7-2 0,12-1 4 16,0-7-1-16,9-9-6 16,11-10-1-16,7-11-2 15,0-14-6-15,2-7 16 16,-2 0 0-16,-8-24 6 15,4-12 2-15,-3-6 3 16,3-6 6-16,-10-1-7 16,-5 5 3-16,-1 9-1 15,-4 10-2-15,-1 11 0 16,-2 9-4-16,0 5-4 16,0 0-2-16,0 18-3 15,0 16 3-15,0 5 3 16,0 2-3-16,9-4-4 0,6-11 1 15,3-3 2-15,7-9 0 16,-1-10-1-16,-2-4 4 16,3 0 1-16,-5-16 0 15,5-10 0-15,-4-6-2 16,0-2 1-16,-5 0 1 16,-5 0 0-16,-7 2-3 15,-2 9 3-15,0 12-6 16,0 7 3-16,-2 4-2 15,5 8-4-15,0 22-4 16,4 12 5-16,-1 2 1 16,13-2-11-16,-4-6-3 0,10-8 9 15,2-7 7-15,-2-8-4 16,-5-11-63-16,-7-2-23 16,-5-8-108-16,-4-20-184 15</inkml:trace>
  <inkml:trace contextRef="#ctx0" brushRef="#br0" timeOffset="102710.1">29175 10415 927 0,'0'0'57'0,"0"0"-34"16,0 0 24-16,0 0-2 15,0 0-13-15,0 0-16 16,0 0 5-16,64 34-3 16,-41-36-14-16,-5-15 5 15,-7-6-8-15,-7 1-2 16,-4 2-3-16,0 4-14 16,0 7-3-16,-4 8-24 15,-10 1-19-15,1 0-32 16,2 18-144-16,7-1-207 15</inkml:trace>
  <inkml:trace contextRef="#ctx0" brushRef="#br0" timeOffset="103158.17">29592 10189 466 0,'0'0'442'0,"0"0"-376"15,0 0 31-15,0 0 22 16,0 0-48-16,0 0-31 16,-38-91-26-16,36 115-6 15,2 29-6-15,0 15 6 16,0 12-8-16,2 4 10 16,13-1-9-16,6 5 12 15,-6-9-6-15,-1-6-7 0,1-17 1 16,-6-16-1-16,0-15 0 15,0-12-2-15,-5-12 0 16,8-1 0-16,5-5 2 16,8-25 1-16,8-10 2 15,5-6-3-15,-2 2-1 16,-5 6 0-16,-7 14-3 16,-10 14 3-16,-3 10-2 15,-7 0-1-15,0 22-5 16,4 10 9-16,-2 6 0 15,-1-4-5-15,-1-6-4 16,0-8-18-16,4-12-2 16,-4-4-19-16,5-4-42 0,4 0-58 15,-4-16-134-15,4-14-267 16</inkml:trace>
  <inkml:trace contextRef="#ctx0" brushRef="#br0" timeOffset="103438.87">29864 10427 710 0,'0'0'155'0,"0"0"-95"16,0 0-6-16,0 0 9 16,0 0-23-16,0 0-6 15,-7 78-23-15,27-76 0 0,0-2 0 16,3 0-2-16,-8-2 7 15,3-20 1-15,-5-2-5 16,-1 2-1-16,-10 0 1 16,-2 8-5-16,0 6-6 15,0 6-1-15,0 2-8 16,0 0-32-16,-12 18-16 16,6 5-48-16,-1 9-93 15,7-6-296-15</inkml:trace>
  <inkml:trace contextRef="#ctx0" brushRef="#br0" timeOffset="104240.71">30221 10631 671 0,'0'0'393'0,"0"0"-304"15,0 0-33-15,0 0-25 16,0 0-7-16,0 0-6 15,-10 46 2-15,8-17-1 16,2 0-7-16,0-4-9 16,0-3 0-16,0-4 4 15,0-8-7-15,0-6 0 16,0-4-2-16,0 0 2 16,0 0 18-16,0-4-7 15,0-20-3-15,2-4-4 16,8 0 3-16,3 4-7 0,-7 7 1 15,3 4-3-15,-2 9 3 16,0 4-6-16,-1 0 3 16,6 0-3-16,1 14-3 15,5 6 1-15,-3 0-5 16,1-4-6-16,4-4-2 16,-4-5 1-16,5-1 11 15,8-6 8-15,8 0-5 16,-2-9-86-16,3-14 91 15,-5-11 1-15,1 2 0 0,-5-1-1 16,-11 3 3 0,-7 4 2-16,-9 3 9 0,-2 12 4 15,0 2 3-15,-9 6-3 16,-11 3 4-16,-5 0-17 16,1 17-3-16,0 10 1 15,1 5-3-15,6 3-1 16,7 2-1-16,6-5 2 15,4-4 0-15,0-6-10 16,0-6 5-16,16-6-2 16,1-10-2-16,6 0 5 15,4-8 4-15,0-16 3 16,-4-4-2-16,-2-2 5 16,-5 2 14-16,-1 1 3 15,-1 8 9-15,-3 4-12 0,-11 10-5 16,0 3 3-1,0 2-4-15,0 0 0 0,0 10-14 16,0 24 5-16,0 19-4 16,-5 18 11-16,-3 11-9 15,-8 3-3-15,-3 1-5 16,4-6-30-16,-5-8 35 16,-2-9 1-16,-5-6-1 15,-2-8-1-15,-6-16-43 16,4-12 42-16,-10-17-45 15,3-4-26-15,3-14-99 16,-4-21-189-16</inkml:trace>
  <inkml:trace contextRef="#ctx0" brushRef="#br0" timeOffset="104725.76">29154 11231 1122 0,'0'0'56'16,"0"0"-47"-16,0 0-9 16,0 0 32-16,135 4 6 15,-46-4-14-15,13 0-1 16,10-9-15-16,6-6-6 0,-5-2-2 15,-12 3-3-15,-21 5 3 16,-35 3-2-16,-23 2-10 16,-22 4-4-16,0 0-18 15,-36 0 26-15,-21 2 6 16,-17 12 2-16,-11 2 0 16,-2 5 1-16,5-4 1 15,12 5-1-15,15 0 1 16,14-4 6-16,20-4 8 15,11-3-5-15,10-6-3 16,0 4-8-16,27-2 4 16,20 0 0-16,20-7 5 0,16 0-5 15,1 0-4-15,3-7 4 16,-13-7-10-16,-5 0 5 16,-11 0 1-16,-10 2-14 15,-9 0-11-15,-12 4-45 16,-21-2-77-16,-4 4-39 15,-2 3-123-15</inkml:trace>
  <inkml:trace contextRef="#ctx0" brushRef="#br0" timeOffset="104861">30196 11300 977 0,'0'0'163'0,"0"0"-142"0,0 0 6 16,0 0 7-16,0 0-28 15,0 0-6-15,-4 1-95 16,-6 2-252-16</inkml:trace>
  <inkml:trace contextRef="#ctx0" brushRef="#br0" timeOffset="116308.09">28265 12386 850 0,'0'0'60'15,"0"0"-50"-15,0 0 6 16,0 0 11-16,-20 104-11 0,20-69-11 16,0-3 1-16,9-2-4 15,16-7-1-15,4-6-1 16,7-10-3-16,-5-7-12 16,2 0-6-16,-6-9 3 15,-2-15 12-15,-19-4 6 16,-6-4 6-16,0-5 26 15,0 5 1-15,-20 1-9 16,-7 8 2-16,-2 7 4 16,-2 9 8-16,2 7-3 15,2 0-27-15,5 0-2 16,4 17-6-16,7 3-4 0,11 5 4 16,0-2-10-1,11 1-10-15,20-6 5 0,11-7-2 16,10-9 0-16,-3-2-1 15,7-5-10-15,-5-19-2 16,-6-6 11-16,-14-2 11 16,-6 0 8-16,-15 0 1 15,-5 0 28-15,-5 2 3 16,0 0-4-16,0 2-14 16,-13 6 9-16,-3 5 0 15,3 4 3-15,6 9 1 16,7 1-4-16,-3 3-4 15,3 0-12-15,0 0-5 0,0 3-2 16,0 21 0 0,0 10 6-16,8 12 0 0,7 4 2 15,3 4 3-15,1 6 4 16,2 5-3-16,-1 5-3 16,-5 6-3-16,-1 4-1 15,-3 4-1-15,-7 5-3 16,-4-8-1-16,0-6 0 15,0-8 0-15,0-14 0 16,0-9-3-16,0-9-10 16,0-14-7-16,0-10-5 15,14-11-18-15,8 0-29 16,5-32 16-16,2-8 23 16,-7-8 24-16,-7 4 9 0,-5-1 2 15,-10 3 9-15,0 6 15 16,-2 4 13-16,-21 2-1 15,-10 6-16-15,-5 1-3 16,-5 5-7-16,1 5 1 16,7 3-5-16,8 2-5 15,11 4-3-15,9 2 0 16,7-1 1-16,0 1-1 16,0-6-33-16,21-5-45 15,21-12 20-15,16-5 4 16,4-8 6-16,-2-1-32 15,-6-4-6-15,-10-3 38 16,-8 0 24-16,-7-7 21 0,-13 2 3 16,-5 5 73-16,-11 2 1 15,0 10-7-15,0 5-26 16,-13 3-9-16,-6 6 2 16,4 6 6-16,6 4 0 15,0 5 14-15,5 5-1 16,4 0-29-16,0 0-12 15,0 0-6-15,0 0-4 16,0 23-2-16,0 21 1 16,0 14 10-16,8 13-9 15,11 7 9-15,-4 4-4 16,-1 4-2-16,-6 2-1 0,-1 0-4 16,-7-3 1-16,0-9-2 15,0-10 1-15,0-16-4 16,0-10-1-16,0-12-8 15,0-8 1-15,0-10-14 16,0-6-10-16,16-4-12 16,4-7-2-16,2-22 12 15,5-11 10-15,-7-4 26 16,-7-5 3-16,-9-2-2 16,-4 1 2-16,0 3 16 15,-21 8 4-15,-13 9-5 16,-2 4-2-16,3 5 2 15,-3 7-1-15,5 4 7 0,4 4-19 16,8 2-3-16,5 4 0 16,9 0 0-16,3-2-1 15,2-1-17-15,0-8-7 16,11-4-27-16,18-5 38 16,9-1 11-16,5 3-5 15,-1 4 7-15,-11 4-1 16,-2 8 2-16,0 2-1 15,-9 0 0-15,1 7 1 16,-4 20 0-16,-3 1 2 16,-3 7-2-16,-7-4 1 15,0-4 3-15,-2-6-8 16,3-4-15-16,-3-9-61 16,10-8-157-16,-2 0-211 0</inkml:trace>
  <inkml:trace contextRef="#ctx0" brushRef="#br0" timeOffset="116580.58">29318 12432 778 0,'0'0'119'0,"0"0"-80"16,0 0 6-16,0 0 1 15,0 0-14-15,0 0-10 16,-63 65-12-16,63-44-4 15,5-4-4-15,10-9-2 16,1-4 0-16,-8-4-3 0,6 0-2 16,-9-2-1-16,-1-14-7 15,-4-2 13-15,0 4 10 16,0 2-6-16,0 6-4 16,0 6-16-16,0 0-38 15,0 0-53-15,0 18-122 16,0 7-142-16</inkml:trace>
  <inkml:trace contextRef="#ctx0" brushRef="#br0" timeOffset="117028.48">29590 12647 765 0,'0'0'168'0,"0"0"-89"16,0 0-12-16,0 0 2 15,0 0-20-15,0 0-12 16,-38-25-13-16,24 44-21 16,-4 11 7-16,5 4-7 15,2 4-2-15,4-6-1 16,7-3 0-16,0-1-1 16,0-6 0-16,0-4 0 15,7-4 1-15,8-9-4 16,8-5 2-16,4 0 0 0,2-17 2 15,4-14 1 1,0-1 2-16,1 0-2 0,-1 0 5 16,-4 8 1-16,-6 6 4 15,-13 8-4-15,-3 6-5 16,-4 4 7-16,-1 0-9 16,5 0-5-16,-1 18 5 15,5 11 0-15,3 3 7 16,-1-3-7-16,3 0 0 15,-1-10-4-15,1-4-11 16,-3-8 6-16,-1-4-35 16,3-3-15-16,5 0-19 15,7-22-45-15,2-7-108 16,-7-3 27-16</inkml:trace>
  <inkml:trace contextRef="#ctx0" brushRef="#br0" timeOffset="117202.84">29875 12492 787 0,'0'0'152'16,"0"0"-101"-16,0 0 15 15,0 0-8-15,0 0-23 16,0 0-35-16,-36-34-1 16,36 33-66-16,9 1-12 15,11 0-61-15,5 3-100 16,2 20-251-16</inkml:trace>
  <inkml:trace contextRef="#ctx0" brushRef="#br0" timeOffset="117925.46">30134 12739 673 0,'0'0'110'0,"0"0"-22"15,0 0-23-15,0 0-7 16,0 0-15-16,0 0-11 15,33-13 6-15,-31-4 4 16,-2-1-16-16,0 4 1 16,0 5-4-16,-2 0-10 15,-12 7 5-15,-1 2-10 16,-3 0-8-16,-7 6-1 0,6 18 1 16,-6 6 0-1,9 0-1-15,3 0-3 0,4-2 4 16,5-1-4-16,4-5 1 15,0-4-2-15,0-11 0 16,11-3 5-16,7-4-3 16,6 0 2-16,0-11 1 15,3-11 3-15,-4-5-2 16,-2 1 3-16,-2 1 2 16,-13 0 0-16,4 4 2 15,-8 7 2-15,-2 7 3 16,2 2 1-16,-2 5-2 0,0 0-10 15,0 0-2-15,0 17 0 16,0 12 0-16,0 4 0 16,0 4-2-16,0-7 2 15,9-4 0-15,1-8-1 16,4-7 0-16,-3-4 1 16,5-7 0-16,4 0-1 15,-2-11 1-15,9-19 2 16,0-9-2-16,-3-8 0 15,-2-8 2-15,-8-3 0 16,-12-9 1-16,-2-9-3 16,0 1 5-16,-14 10-3 15,-1 10 1-15,1 21 0 16,3 14 5-16,5 11 7 16,4 9 1-16,-8 0-15 0,1 35 1 15,1 23-2-15,1 12 1 16,5 8 1-16,2-2-1 15,0-6-2-15,11-7 0 16,14-7 1-16,-4-8-3 16,10-7-9-16,4-10-7 15,-6-11-17-15,0-10-14 16,-12-10-76-16,-3 0-53 16,-8-1-306-16</inkml:trace>
  <inkml:trace contextRef="#ctx0" brushRef="#br0" timeOffset="119408.96">29440 13541 616 0,'0'0'110'0,"0"0"12"16,0 0-23-16,0 0-28 16,0 0-23-16,0 0-16 15,-2 13-9-15,2 30-1 16,0 11 44-16,0 0-40 0,0-5-14 16,0-12-5-16,9-6-5 15,-1-13-1-15,2-7 1 16,-4-11-1-16,5 0 1 15,10-3 3-15,1-23-2 16,9-12-1-16,3-4 5 16,-10 0-7-16,-4 0 5 15,-4 8-5-15,-5 10 8 16,-5 9-1-16,-2 12-7 16,-4 3 0-16,6 0 0 15,-4 18 0-15,2 20-4 16,7 10 4-16,1-1 2 0,1-1-2 15,0-13 4 1,-4-8-4-16,2-8 0 0,0-7 0 16,-4-8 0-16,6-2 0 15,8 0 0-15,1-10 3 16,4-12-3-16,1-4 1 16,-7-6 3-16,-5-2-2 15,-3 0 1-15,-5 6 0 16,-7 6 0-16,0 4-3 15,0 4 0-15,0 0 5 16,0 3-5-16,0-1 0 16,0 5 0-16,0 3 0 15,0-3-2-15,0 5 2 16,0 2 0-16,0 0 0 16,0 0-1-16,0 0 1 0,0 0 0 15,0 0 0-15,0-1 0 16,0 1-5-16,0 0 4 15,0 0-5-15,0 0-6 16,0 0-14-16,0 0-10 16,-7 0-51-16,1 0-5 15,-8 14-3-15,-1 1-200 16,-6 2-337-16</inkml:trace>
  <inkml:trace contextRef="#ctx0" brushRef="#br0" timeOffset="122290.3">29536 13759 498 0,'0'0'55'0,"0"0"-20"16,0 0 58-16,0 0 13 15,0 0-13-15,0 0-32 16,54-63-15-16,-50 49 6 0,-4-2-10 16,0-3 6-16,0-1-27 15,0-3 3-15,0-1-7 16,-2-2 4-16,-14 1-5 15,1 4-7-15,-8 4-2 16,3 2 5-16,0 4-6 16,0 5-4-16,3 6-1 15,-6 0 2-15,3 0-3 16,-5 12-2-16,0 10 2 16,4 5 1-16,-2 4 0 15,5 3-2-15,11 8 2 16,7 3-3-16,0-5 2 0,5-2-4 15,15-9-1-15,5-6 0 16,2-9-4-16,2-5 2 16,0-9 1-16,6 0 5 15,1-3-12-15,-7-17 13 16,2-3-9-16,-6 2 7 16,-10-4 2-16,-6 1 1 15,-2 2 1-15,-3-2 1 16,-2 1 6-16,-2-3-7 15,0-1 3-15,0-1 0 16,0 6-1-16,-2 5 0 16,-2 0-2-16,-6 5 0 15,4 6 0-15,-3 0 2 16,-2 3-3-16,2 0-1 16,-6-1 2-16,3 0-4 0,1 4-1 15,-2 0-1-15,1 0 4 16,4 0 2-16,-8 4 0 15,9 8-2-15,1 0-1 16,-3 3 0-16,5 6 0 16,-8 1 1-16,10 2 0 15,2 1-1-15,0-1 1 16,0-5 0-16,0 0-2 16,0-4-3-16,14-1 2 15,-1-4-5-15,7-6 3 0,4-4-5 16,8 0 10-1,1-1-4-15,5-16 4 0,0-4 0 16,5-5-4-16,-10-2 1 16,5-1 3-16,-9 0 0 15,-10-2 8-15,-5 5-7 16,-3 2 2-16,-11 1 4 16,0 3 3-16,0 8 0 15,0 1-6-15,0 8-4 16,-5 3 0-16,-1 0 0 15,-5 0-9-15,-1 5 4 16,4 13 1-16,-3 2 3 16,6-2-15-16,5-2 8 15,0-1 2-15,0-3-1 16,0 0 4-16,7-5 2 0,4 0 1 16,2-2 0-16,1 3 0 15,-1 0 0-15,1 6 0 16,-1 4 0-16,-2 2-2 15,-2 2 3-15,2 4-1 16,-3 5 1-16,0-1-1 16,3-2 0-16,-5-5-6 15,6-6-3-15,-1-3-7 16,2-4 3-16,3-4-3 16,4-4 8-16,4-2-18 15,3-2 5-15,2-21-9 16,-7-4 24-16,-1-5 6 0,-6-6 1 15,-7-1 0-15,-2-1 19 16,-6 0 1-16,0 4 0 16,0 2-2-16,-10 8 2 15,-3 9-4-15,-1 8 5 16,8 9-2-16,-9 0-2 16,3 0-17-16,-1 23 2 15,-3 6-3-15,1 7 0 16,6 6-1-16,2 1 1 15,7-3-4-15,0-5-1 16,0-6 5-16,0-7 0 16,16-8-11-16,-8-6 9 15,6-6 1-15,-1-2 2 16,3 0 2-16,-1-9-3 16,4-12 7-16,-4-4 6 0,1-5 0 15,-3 5-1-15,1-3 1 16,-6 2-1-16,1 6-1 15,-5 6-2-15,4 9-1 16,-8 3-1-16,0 2-7 16,2 12 0-16,4 27 0 15,5 19 4-15,-2 14 1 16,0 13-4-16,-2 14 1 16,-3 8-2-16,-4-1 0 15,0-4 1-15,0-14-1 16,0-14-8-16,-13-13 3 15,-3-18-3-15,1-10 3 0,1-17 3 16,-3-10-1-16,1-6-6 16,-7-11 6-16,4-28-4 15,3-19-22-15,1-13 5 16,10-11 21-16,5-8 0 16,0-4-6-16,20 5 1 15,9 11-1-15,14 13-7 16,-1 10 8-16,5 6-3 15,1 8-7-15,2 0 5 16,-4 5-17-16,-3 4 20 16,-5 0-6-16,-9 3 5 15,-12 4 7-15,-5 7 4 16,-12 8 4-16,0 5 9 0,0-2 15 16,-5 5 2-16,-13 2 6 15,-2 0-27-15,-8 7 3 16,1 20-3-16,-2 8-4 15,6 2-4-15,5 3-1 16,7 1 2-16,7-6-2 16,4 0 0-16,0-7-1 15,0-8 0-15,15-8-3 16,1-8 2-16,1-4 0 16,6 0 2-16,-3-18 0 15,3-10 4-15,-6-6-1 16,-5 1 1-16,-6-4-2 0,-1 7 5 15,-5 3-1-15,0 12-1 16,0 4 8-16,0 7-4 16,0 4-7-16,0 0-2 15,0 0-5-15,0 18-12 16,0 14 12-16,4 7 4 16,5-1-9-16,-2-3 1 15,2-6 0-15,-1-9-4 16,-1-8-4-16,0-7 14 15,0-5 3-15,1 0-2 16,11-3 0-16,-4-19 2 16,1-4 2-16,-1-2-2 15,-1-2 0-15,-1 3 3 0,-7 4-3 16,4 3 3 0,-4 7-3-16,-1 9 1 0,-5 4-2 15,2 0-2-15,0 9 3 16,2 16 0-16,4 8 1 15,-4-3 1-15,-2-2 0 16,0-10-2-16,3-4 0 16,-3-9 0-16,2 0 0 15,-4-5 3-15,2 0 1 16,5 0 4-16,7-10-5 16,6-12-2-16,6-4 2 15,3 2-2-15,0 6 3 16,0 4 5-16,-4 7-8 15,-9 7-1-15,-1 0-4 0,-3 9 4 16,1 15 0-16,2 6 0 16,3 4 0-16,-2-4 3 15,-3-4-2-15,-4-6-1 16,-7-5 1-16,3-10 0 16,-5-1 1-16,0-4-1 15,4 0 7-15,5 0-3 16,2-16 1-16,7-12-4 15,-3-4 0-15,3-2-1 16,3 2 0-16,-6 6-1 16,-1 6 0-16,-1 9 0 15,-13 8 0-15,2 3 0 16,-2 0 0-16,0 0-7 0,0 17 6 16,0 10 1-1,0 3 1-15,6-4-1 0,2-3-1 16,5-6 1-16,0-2 0 15,1-10 1-15,1-5 4 16,3 0 1-16,7-2 5 16,-3-21-8-16,9-10-1 15,-2-7-1-15,3-3-1 16,-15-5 2-16,-5-6 0 16,-12 1 3-16,0 4-2 15,0 17 2-15,-8 16-2 16,2 9 12-16,-7 7-5 0,-3 0-4 15,-2 23-4-15,2 0-2 16,8 9 0-16,3-6-4 16,5 1 2-16,0 1 2 15,18-5 0-15,2 1 0 16,7-5 0-16,0-1 0 16,2 3 1-16,-3-1 1 15,-2 4-2-15,-3 0 0 16,-8 2 0-16,-6-6 6 15,-7 2 0-15,0-1-6 16,-20-4 0-16,-18 3-1 16,-9-8-18-16,-7-6-67 15,-6-6-26-15,2 0-33 16,3-20-185-16</inkml:trace>
  <inkml:trace contextRef="#ctx0" brushRef="#br0" timeOffset="122433.57">31098 13404 987 0,'0'0'132'0,"0"0"-83"15,0 0-14-15,0 0-21 16,0 0-14-16,0 0-25 16,10 0-76-16,21 9-72 15,13 8-279-15</inkml:trace>
  <inkml:trace contextRef="#ctx0" brushRef="#br0" timeOffset="124022.95">31866 13828 894 0,'0'0'87'0,"0"0"-43"15,0 0 9-15,0 0 7 16,0 0-35-16,0 0 0 16,42-56 20-16,-34 28-20 0,0-4-13 15,-8 0 5 1,0-2-6-16,0 0 4 0,0 5-10 16,-16 10 0-16,-2 9 0 15,-2 10-2-15,-3 0 0 16,-6 7 5-16,-2 19-4 15,0 9-3-15,4 2-1 16,8 2 0-16,9-4-1 16,8-4-1-16,2-5 2 15,0-8-2-15,0-4 2 16,14-6-1-16,3-6-2 16,6-2 0-16,-3 0 0 15,7-12 2-15,-1-12 1 16,1-2 0-16,-9 0 3 0,-1 0-1 15,-5 2-1-15,-3 5 2 16,-9 10-2-16,2 2 1 16,-2 7 1-16,0 0-3 15,0 0-4-15,0 14-1 16,0 14 4-16,0 4 0 16,0-1-2-16,0-4 3 15,14-4-1-15,-1-7-3 16,-1-6 3-16,5-6 1 15,-1-4 0-15,1 0-1 16,3-7-1-16,0-16 4 16,-2-12-1-16,-2-6 2 15,-7-11-2-15,-5-12 1 0,-4-12-1 16,0-15-1 0,0-7 0-16,-6 4-2 0,-8 11-1 15,-2 19-2-15,5 23 5 16,0 18 7-16,7 14-4 15,-3 9-1-15,1 0-2 16,-2 9-7-16,0 28 6 16,-3 14-5-16,6 17 6 15,5 8-1-15,0 11 1 16,7-5 2-16,10-6-2 16,-1-8 0-16,4-11 0 15,-4-7 1-15,-1-10-1 16,1-10-1-16,-5-13 1 15,1-6 0-15,-4-11-1 0,5 0-3 16,8-23 4-16,1-14-8 16,1-7-5-16,-2-4 2 15,0 2 10-15,-13 8 0 16,4 13 1-16,-8 11 0 16,1 12 0-16,-5 2-1 15,0 9-4-15,0 21 2 16,0 10 3-16,0-1 0 15,0-5 0-15,0-6 0 16,6-7 1-16,3-7-3 16,-2-4 3-16,0-4-1 15,1-6 0-15,1 0 3 16,3 0-2-16,3-23-1 0,5-6-5 16,3-7 5-16,-2-3 4 15,0 2-3-15,-3 2 1 16,-5 12 3-16,-7 11-5 15,0 10 0-15,-6 2 2 16,0 0-2-16,0 0-6 16,0 21 3-16,0 6 3 15,0 6 0-15,2-1 0 16,4-2 0-16,5-2 0 16,3-3 0-16,-1-9 0 15,1-2 1-15,-1-8-1 16,0-6 0-16,1 0 2 0,1 0 0 15,-1-10-1-15,-1-6 1 16,-7-9 0-16,-6 1 3 16,0-2-5-16,-15 1-2 15,-5 4 2-15,-9 5-4 16,2 7-1-16,5 4-3 16,0 5 7-16,9 0 0 15,5 0-1-15,4 0-3 16,4 0-6-16,0 0-2 15,14-2 1-15,21-3 0 16,12-2 5-16,-2 3 0 16,1 4-1-16,-1 0 8 15,1 7 5-15,-5 12 31 16,-1 10-32-16,-11-1 0 0,-16-5 8 16,-8 1-9-16,-5-3 3 15,-3-5 0-15,-16-2 2 16,3-6-4-16,-4-4-4 15,11-4 0-15,-2 0-1 16,9-4-1-16,2-21-11 16,2-7-13-16,31-6-4 15,12-1 11-15,4 5 10 16,2 7 2-16,-7 10 1 16,-3 17 6-16,-12 0-1 15,-7 7 1-15,-2 25 0 16,-4 2 0-16,-1 6 3 15,-4 0-3-15,-9-6 0 0,-2-9-2 16,-4-5-23-16,-20-2-42 16,-12-4-31-16,-2-7-158 15,-2-4-211-15</inkml:trace>
  <inkml:trace contextRef="#ctx0" brushRef="#br0" timeOffset="124282.42">32309 13283 956 0,'0'0'120'0,"0"0"-101"15,0 0-12-15,0 0-4 16,0 0 11-16,0 0-7 15,0 40-7-15,9-32 4 16,2-5-4-16,0-3-21 16,1 0-23-16,-4-15-59 15,-6-9-72-15,-2 4-5 16,0 1-42-16</inkml:trace>
  <inkml:trace contextRef="#ctx0" brushRef="#br0" timeOffset="124437.67">31716 13272 856 0,'0'0'60'0,"0"0"-58"16,0 0-2-16,125-4 0 16,-36-13-54-16,13-5-130 15,10 3-98-15</inkml:trace>
  <inkml:trace contextRef="#ctx0" brushRef="#br0" timeOffset="124594.9">33031 13128 950 0,'0'0'75'0,"0"0"-49"15,0 0-1 1,0 0-25-16,0 0-9 0,0 0-86 15,-42 0-217-15</inkml:trace>
  <inkml:trace contextRef="#ctx0" brushRef="#br0" timeOffset="125262.39">30196 14342 901 0,'0'0'48'0,"0"0"-45"15,0 0-3-15,116 0 1 16,-36-3 5-16,11-8-4 16,9-3-2-16,8 1 0 15,-13 3-5-15,-8 3-27 16,-20 2-57-16,-26 3-24 16,-28 2 60-16,-13 0-30 15,-38 10 9-15,-22 10 38 16,-12 5-53-16,-3-2 27 0,-8-1 62 15,5 1 11-15,9-10 118 16,4-1 10-16,17-3 6 16,9-6 25-16,20 1-85 15,5-4-8-15,14 0-11 16,0 0-17-16,0 0-25 16,18 0-23-16,36 0-1 15,23-2 0-15,21-17 3 16,12-4-3-16,-1 2-21 15,-2 0-9-15,-4 8-12 16,-17 3-13-16,-24 6-14 16,-21 4-25-16,-28 0-126 15,-13 0-134-15</inkml:trace>
  <inkml:trace contextRef="#ctx0" brushRef="#br0" timeOffset="125428.75">31050 14532 822 0,'0'0'15'16,"0"0"-15"-16,0 0-66 16,0 0-25-16,0 0-237 15</inkml:trace>
  <inkml:trace contextRef="#ctx0" brushRef="#br0" timeOffset="136322.31">30350 1449 407 0,'0'0'43'0,"0"0"6"16,0 0 39-1,0 0-37-15,-129 21 0 0,86-17-15 16,1-1 32-16,-10 5-10 16,1-1-38-16,-16 3 25 15,5 2-22-15,-7-3 4 16,4 6 0-16,5-3 8 15,11 0-16-15,11-5 7 16,20 0 0-16,5-5 13 16,13-2-15-16,0 0-17 15,0 0 4-15,0 2-7 16,2-2 2-16,38 0 1 16,30 0 17-16,25 0 17 15,26-20-16-15,16-1-13 16,13 0 1-16,6-3-4 0,-7 4-3 15,-6-1 2-15,-5-1-7 16,-10 3 3-16,-11-5 4 16,-5-5-6-16,-12-3-3 15,1-2 3-15,-12-2-2 16,-2 2 2-16,-7 5-2 16,-14-1 2-16,-3 2 1 15,-12 5-2-15,-13 0-1 16,-11 2 1-16,-9-2 2 15,-7 0 4-15,-5 1-3 16,2 0-2-16,-8-1 3 16,0 2-3-16,0-4-2 0,0-1 1 15,-5 0-1 1,-6 4 0-16,-2-6-1 0,-1-2 1 16,-1-8 0-16,-6 1-1 15,4-2-4-15,-1 2 4 16,-5 4-1-16,-6-4-7 15,-4 5 5-15,-11-3-15 16,-6-2 11-16,-8 5 6 16,-4-3 0-16,4 8-2 15,2 1 3-15,10 3-3 16,3 0 3-16,1-1-2 16,0 4 3-16,-3 1-1 0,3 11-6 15,-8 2 7-15,-8 6-5 16,0 0 2-1,-11 0-1-15,5 18 3 0,-1 5 0 16,-1-1 1-16,-2 2-4 16,1 2 2-16,-6 0 2 15,-5 3-1-15,-9 3 1 16,-11-1 0-16,-4-2 1 16,-17 3-1-16,-10-3 0 15,-5 5 0-15,1 0 0 16,10 2 0-16,18-4 3 15,18-1-3-15,9 2 3 16,14 6-1-16,6-1-3 0,2 2 3 16,6-2 0-1,13 0-1-15,1 5 5 0,14 0-3 16,4 6-3-16,9 1 1 16,9-2 0-16,0-2-1 15,14-2 0-15,15-2-1 16,15 2 1-16,12-4 2 15,15 1-2-15,14-6 0 16,2-7 7-16,6-3-7 16,5-6 0-16,12-5 3 15,8-3 1-15,9-9-2 16,6-2 1-16,-1 0-3 16,-5 0 6-16,-6-9-5 15,-7 0-1-15,-6-1 3 16,-2-2-1-16,-6-2-2 0,-5-3 4 15,3-2-4-15,1-5 3 16,-3-3-2-16,4-4-1 16,-9-3-4-16,3-1 4 15,-7-1-1-15,-11 4 0 16,-1-2-1-16,-10 4 1 16,-7 0 1-16,-11 4-2 15,-11-3 2-15,-7-2 0 16,-5 2-2-16,-2-3 3 15,-2 3-1-15,-3 0 4 16,0-5-4-16,-9 0 0 16,-3-7 0-16,-5-12-1 0,0-1 0 15,-7-11 1 1,-22 3-1-16,-6 6 1 0,-17 3-6 16,-3 2-3-16,-7 7 9 15,-2 3 0-15,2 5-1 16,0 7 1-16,-1 0-3 15,3 4-1-15,-9 4 1 16,3 1 1-16,-15 4-6 16,-4 0 0-16,-11 3 3 15,1 2 5-15,-5 5-7 16,-8 3-1-16,10 3 1 16,-4 0-2-16,-1 0 3 15,-1 3 1-15,4 8 2 0,-1 4 2 16,7 5 1-16,3 6-1 15,-1 0 1-15,1 11 2 16,0-1-2-16,-1 3-3 16,3 14 3-16,0 1 3 15,6 6-2-15,8 2 1 16,4 0 1-16,6-2-3 16,9 5-1-16,9-5 1 15,12-6 0-15,1-1 3 16,7-9 3-16,7-1-4 15,3 2-1-15,1 1 1 16,-4-2-1-16,4-2 1 0,3 0-2 16,6-2 2-1,5-4-2-15,2-2 0 0,0-2-1 16,4 2 1-16,23 0 0 16,2-3 0-16,12-4 0 15,5-3 0-15,16-3 0 16,21-3 1-16,27-4 2 15,9-8 0-15,22-2-3 16,15-4 3-16,2 0-1 16,7 0-2-16,-2-6 5 15,-20-3-2-15,-8 0-2 16,-11-3-1-16,-11-1 7 16,-8-6-7-16,4-1 8 15,-4-4-7-15,-1-9 3 16,-4-3-2-16,-3-6-2 0,-6-2 1 15,-4-2 3-15,-7 1-4 16,-6 2-3-16,-7 1 3 16,-9-2 2-16,-5 2 1 15,-13 2-3-15,-6-3 0 16,-12-1 0-16,-7-4 0 16,-10-6-2-16,-5-8 2 15,-11-4 0-15,-22-5-3 16,-19 4-3-16,-6 6 3 15,-11 6 3-15,-9 2 0 16,-6 7 0-16,-3 3 0 16,-7 7-1-16,-5 8 0 0,-9 9 0 15,-8 2-2-15,-11 0-1 16,-10 5 2-16,6-5-1 16,-2 5 2-16,-10 8-2 15,0 4 0-15,-9 0 2 16,-2 0-1-16,-4 16 1 15,5 2-1-15,-1 5 3 16,9 2-2-16,16 4 2 16,19 2-3-16,25 1-2 15,25 9 2-15,14 5 0 16,8 8 0-16,4 16-2 16,6 8-2-16,3 8 2 0,11 5 3 15,10-11 0 1,4 0-2-16,0-7 1 0,8-3-2 15,15-2 2-15,4-8-3 16,2-8-9-16,6-5 0 16,15-3-6-16,8-9-5 15,19-7-7-15,31-7-14 16,21-10 12-16,18-9 5 16,15-2-40-16,8 0-70 15,1 0-77-15</inkml:trace>
  <inkml:trace contextRef="#ctx0" brushRef="#br0" timeOffset="138653.32">25813 3202 192 0,'0'0'0'16,"0"0"-11"-16,0 0 10 16,0 0-4-16,0 0-27 15,0 0-49-15,0 0 76 16,14-20-52-16</inkml:trace>
  <inkml:trace contextRef="#ctx0" brushRef="#br0" timeOffset="140488.75">25298 3202 315 0,'0'0'131'0,"0"0"-59"16,0 0-27-16,0 0 2 16,0 0-1-16,0 0 0 15,0 0 24-15,5-18 3 16,-5 14-13-16,0-5-32 16,0 4-2-16,-3-2 2 15,-12 2-26-15,-3 5 4 16,-9 0-6-16,-4 0 0 0,-5 17 6 15,3 8-5 1,-3 5 1-16,12 4 0 0,6-2 0 16,18 2-2-16,0-1 4 15,11 0-4-15,20 5 3 16,9-1-3-16,5-2 2 16,-1 4-1-16,6-3 2 15,-8 0-3-15,1 1 1 16,-10 6 1-16,-2-1-1 15,-6 3-1-15,-10-1 3 16,-4 2-2-16,-11 0 4 16,0-2-2-16,-13-2-2 0,-14-3 11 15,-4-9-7 1,-5-2 5-16,1-9-3 0,6-3-1 16,-2-4-5-16,2-4 7 15,4-5 0-15,2-3-2 16,15 0-3-16,1-3 12 15,7-9-8-15,0-3-7 16,0-2-1-16,15 2-6 16,12 3 7-16,4 2-1 15,5 5 0-15,-3 5 1 16,-1 0 0-16,2 0-2 16,-7 6 1-16,-8 15 1 15,-1 2 0-15,-5 12 3 16,-4 7-2-16,-6 4 1 15,-1 6-1-15,-2 2 5 0,0-1 1 16,0-4 3-16,0 1-5 16,0-1 0-16,0-5-2 15,11-4 2-15,9-4-4 16,4-6-1-16,10-6 1 16,4-6-1-16,14-9 0 15,5-9-3-15,10 0 3 16,11-11-16-16,2-19-23 15,0-4-38-15,-10-2-4 16,-30 2-149-16</inkml:trace>
  <inkml:trace contextRef="#ctx0" brushRef="#br0" timeOffset="144206.47">27162 5949 722 0,'0'0'17'16,"0"0"42"-16,0 0 41 15,0 0-40-15,0 0-3 16,0 0-28-16,0 0-5 15,-6-63-5-15,12 44-15 16,17-1-1-16,-2 1 1 16,6 10-1-16,-2 9-3 15,-7 0 0-15,-1 9 0 0,4 17 3 16,-8 13 2 0,-9 5 0-16,3 0 0 0,-7-8 1 15,0-5-3-15,0-12-1 16,0-7 2-16,0-4 2 15,0-5 4-15,0-3 2 16,0 0 10-16,0 0 0 16,0-16-9-16,0-17-13 15,7-9-3-15,8-2-1 16,3 2 3-16,5 4-2 16,-4 10-7-16,-3 12 0 15,-5 8 4-15,1 8-2 16,-4 0 0-16,5 12 8 15,6 16-1-15,-4 6 3 16,-1 1-2-16,-6-4 0 0,6-4 0 16,-3-8-2-16,0-4 2 15,-4-10-1-15,2-2-1 16,-7-3 2-16,9 0-5 16,5-8 5-16,3-19 0 15,6-4 0-15,2-6 1 16,0 5-1-16,-7 4-1 15,-3 6 0-15,-5 8 2 16,-3 9-2-16,-9 5 1 16,4 0-9-16,-2 26 6 15,7 9 3-15,-4 5 3 16,4 1-3-16,4-7-1 0,3-9-2 16,-3-6-1-1,5-12-14-15,7-7-1 0,-2 0 3 16,14-23 6-16,3-24 1 15,-3-6 6-15,-1-8 3 16,-9-1 0-16,-11 3 1 16,-12-2-1-16,-4 1 0 15,0-3 0-15,-4 1 1 16,-19 8-1-16,3 4 1 16,-2 13 1-16,4 8 0 15,7 17 6-15,4 6 6 16,5 6-7-16,-7 18-7 15,5 26-2-15,-3 19 2 0,5 9 0 16,2-1 1-16,0-1-1 16,22-3 1-16,-2-6 0 15,5-6-1-15,-5-11 0 16,2-9-5-16,-2-14 0 16,-3-5-15-16,-5-10-38 15,-3-6-26-15,-5 0-144 16,-4-27-232-16</inkml:trace>
  <inkml:trace contextRef="#ctx0" brushRef="#br0" timeOffset="144498">27733 5548 813 0,'0'0'26'15,"0"0"-10"-15,0 0 28 16,0 0-23-16,0 0-15 16,0 0-5-16,-31 56 2 15,50-56 2-15,4 0-2 16,-3-16-3-16,-5-6 1 16,-6-3 1-16,-7 2 0 15,-2 7 0-15,0 8-1 16,-19 6-2-16,-13 2 1 0,-1 10-16 15,0 18-50-15,4 13-29 16,2 3-55-16,11 2-250 16</inkml:trace>
  <inkml:trace contextRef="#ctx0" brushRef="#br0" timeOffset="144938.76">27536 6345 875 0,'0'0'40'15,"0"0"7"1,0 0 29-16,0 0-25 0,0 0-10 16,0 0-20-16,63-33 9 15,-1-1-29-15,16-4 5 16,2 4-6-16,-8 6-1 15,-12 9-17-15,-20 8-1 16,-15 8 1-16,-21 3 1 16,-4 0-12-16,0 0 26 15,-20 3-14-15,-20 17 13 16,-10 6 3-16,0 2 0 16,-4-1 2-16,7-4 0 15,11 0 1-15,7-4 0 16,8-3 1-16,7-1 3 15,12-7 3-15,2-3-2 0,0 2-7 16,2-4 2-16,27-1 1 16,14-2-2-16,19 0-1 15,16-14 0-15,9-8-1 16,2-2-44-16,7 1-50 16,-7 0-88-16,-13 3-22 15,-9 5-265-15</inkml:trace>
  <inkml:trace contextRef="#ctx0" brushRef="#br0" timeOffset="145057.94">28546 6246 117 0,'0'0'782'0,"0"0"-745"16,0 0-6-16,0 0-1 0,0 0-30 16,0 0-24-16,0 4-235 15</inkml:trace>
  <inkml:trace contextRef="#ctx0" brushRef="#br0" timeOffset="173556.19">10914 12613 899 0,'0'0'84'16,"0"0"-8"-16,0 0 0 0,0 0-26 16,0 0-19-16,0 0-9 15,0 0 10-15,75 6 3 16,-19 4-15-16,15-2 2 16,16-3-12-16,11-2 2 15,3-3-4-15,-5 0-3 16,-11 0-5-16,-19 0 0 15,-3 0-1-15,-15 0 1 16,-11 0-2-16,-16 0-1 16,-11 0-23-16,-10 0 5 15,0 0 14-15,-23-11-12 16,-14-2-32-16,-13-3-18 16,6-5 15-16,-10-1 20 0,9 1 9 15,3-4 25 1,5 8 0-16,3 1 0 0,10 1 10 15,3 7 9-15,10 3 35 16,9 3-15-16,2 2 4 16,0 0-21-16,0 0-7 15,0 0-8-15,13 2 0 16,23 11 5-16,7 6 6 16,3-2-6-16,1 1-2 15,-3 1-6-15,-1-3 1 16,-3 3 1-16,-7 1-3 15,1-1 1-15,-12 0-3 16,1 1 0-16,-10-1 1 16,-7-5-1-16,-6 4-1 0,0-2 2 15,0 2-2-15,-17 2 0 16,-12-2-19-16,-10 4-31 16,2-5-74-16,-1-8-133 15</inkml:trace>
  <inkml:trace contextRef="#ctx0" brushRef="#br0" timeOffset="177419.27">12877 12346 719 0,'0'0'120'0,"0"0"-16"16,0 0-18-16,0 0-26 16,0 0 12-16,0 0-21 15,0-12-1-15,0 12-10 16,-2 0-14-16,-7 0-2 0,3 5-9 16,-6 20-6-16,-1 11-2 15,5 8-4-15,0 1-3 16,8 1 1-16,0-5 1 15,2-2-1-15,21-7 0 16,6-8-1-16,4-10-1 16,12-10 1-16,10-4 1 15,3-14-1-15,10-22 1 16,-1-12 0-16,-7-6 2 16,-12-7-3-16,-5-1 1 15,-12-4-1-15,-11 0 0 16,-13 0 0-16,-7 8-2 15,0 5 2-15,-4 9 0 16,-14 12-1-16,-5 11 1 0,8 9 2 16,-1 7-1-16,3 5 1 15,1 0-2-15,-1 24-2 16,11 18 2-16,2 15 1 16,0 5-1-16,7 4 0 15,13 2-2-15,5 0 5 16,-6-5-3-16,6-12 0 15,-7-6 0-15,-3-11 0 16,-1-12 2-16,-1-6-2 16,-4-10-4-16,-2-4 3 15,0-2 1-15,1 0-2 16,5-18 1-16,5-15 1 16,5 0 4-16,-4 1-4 0,4 10-6 15,-5 10-8-15,2 12 1 16,2 0 3-16,3 4 7 15,6 17-1-15,2 3 4 16,7 3 2-16,3-4-2 16,-3-5 0-16,3-3 0 15,-3-7-3-15,-5-6 1 16,3-2 1-16,-5 0-2 16,-4-18 0-16,0-12 1 15,-4-6 4-15,-7-4-1 16,-5-1 1-16,-6 3 0 15,-7 3 3-15,0 3 0 0,-7 5-4 16,-8 8 7 0,-3 8 4-16,-5 8-3 0,8 3-8 15,-5 0 10-15,-3 19-10 16,8 13 1-16,-1 9-1 16,5 0-1-16,11 2 0 15,0-4 0-15,0-4-3 16,9-9 3-16,7-6-1 15,-1-8 1-15,1-8-3 16,-1-4 3-16,-1 0-4 16,1-8 4-16,-1-18 2 15,-1-6 0-15,1-4 3 16,-10 2-4-16,3 1 2 16,-7 9-2-16,0 11-1 0,0 6 0 15,0 7 5-15,0 0-5 16,0 0-3-16,0 22-4 15,2 10 5-15,2 7 3 16,10-6-1-16,-1 0 0 16,5-8-1-16,4-4 1 15,-4-8-1-15,5-4-2 16,-4-9 2-16,-1 0 1 16,5-4-2-16,-6-18 2 15,6-5 0-15,-3-4 3 16,-7-1-2-16,3 0 1 0,-5 7-2 15,-9 7 0 1,2 8 0-16,1 8 0 0,-5 2 0 16,2 0-1-16,1 2-5 15,1 18 4-15,7 6 2 16,0 3 0-16,3-2 0 16,-1 0 1-16,1-8-1 15,-6-2 0-15,1-7 1 16,-7-5-1-16,-2-2 1 15,2-3-1-15,-2 0 2 16,6 0 2-16,-2-4 2 16,0-17-1-16,-2-4-4 15,5-1 1-15,-3-2-1 16,10 5-1-16,-5 4 0 16,-3 8-1-16,6 5-3 0,-6 6 0 15,5 0-1-15,1 0 2 16,3 17 3-16,1 0-1 15,8 1 1-15,-2 0 0 16,3 1-1-16,2-6-1 16,-2-1-1-16,-4-2 0 15,6-6 1-15,4 1-2 16,3-5 2-16,0 0-2 16,-3 0 3-16,5-12-2 15,-7-8 2-15,0-2-3 16,-10-1 4-16,-3 1 1 15,-5 3-1-15,-11-4 1 0,0 4 1 16,0-2 1 0,-11 1 0-16,-5 6 0 0,3 4 4 15,-5 6-1-15,-4 4 1 16,0 0-6-16,-3 2 0 16,0 19-1-16,10 2 1 15,1 5 0-15,10 2-1 16,4 0 0-16,0-2-2 15,0-2-1-15,2-4 1 16,14-1 2-16,4-7 0 16,0-6-1-16,-4-6 1 15,6-2 1-15,-4 0-1 0,-1-12 2 16,4-12-2-16,-7-1 1 16,-6 2 1-1,1 0-1-15,-5 5 1 0,-2 4-2 16,-2 6 2-16,6 4-1 15,-4 4-1-15,0 0-1 16,2 9-6-16,7 22 7 16,3 13 3-16,3 11-1 15,-3 7-2-15,3 12 0 16,2 8-1-16,-11 7 0 16,6-3-19-16,-5-10 0 15,-5-15-31-15,-4-14-37 16,0-16 88-16,0-16 2 15,-13-6-1-15,-3-9 1 16,-2 0 1-16,1-32-3 0,3-17 0 16,5-18-3-16,9-8 3 15,0-8 3-15,9 5-3 16,22 6 2-16,5 5 2 16,6 4-1-16,8 3 2 15,-4 4-1-15,-1 5-4 16,1 5 1-16,-3 2-1 15,-3 4 6-15,-11 4-5 16,-12 4 8-16,-5 8-5 16,-12 5 11-16,0 8 3 15,-6 4 2-15,-19 7-9 16,-4 0-4-16,-9 21-4 16,7 14-3-16,9 11 0 0,3 1 0 15,17 1 0 1,2-2 0-16,0-4 0 0,25-5 1 15,6-9 0-15,0-8-1 16,9-10-1-16,1-8 1 16,1-2 1-16,0 0-1 15,-1-23 0-15,-6-11 1 16,5-3 0-16,-9-6 1 16,-2-1 1-16,-6 3-3 15,-7 4-1-15,-12 5 1 16,-4 8 4-16,0 8-3 15,0 9 1-15,0 4-1 0,-14 3-1 16,1 0-5 0,-3 3 3-16,3 18 2 0,7 3 0 15,0 1-3-15,6 0 3 16,0-1-2-16,0 0 2 16,14 0-2-16,1 0-1 15,6-6 3-15,-5 0 3 16,-3 0-3-16,0-4 0 15,-6 0 0-15,0 0-1 16,-7 1 2-16,0-2-1 16,-7 1 0-16,-13 3-10 15,-5-7-38-15,-4-2-74 0,2-8-55 16,12 0-218-16</inkml:trace>
  <inkml:trace contextRef="#ctx0" brushRef="#br0" timeOffset="178035.36">16409 12434 920 0,'0'0'37'0,"0"0"4"16,0 0 23-16,0 0-25 15,0 0-21-15,0 0 7 16,111 12 35-16,-37-1-25 15,1-4-19-15,8 1-1 16,-8-4-11-16,-3-4 3 16,-14 0-1-16,-9 0-3 15,-18-1-2-15,-13-12-1 16,-9-1 0-16,-9 0-4 0,0-4 2 16,-7 0-9-16,-15-2-11 15,-7 5-15-15,-5 0 6 16,3 4 17-16,4 2 7 15,8 3 7-15,-2 2 4 16,15 0 12-16,2 4 13 16,4-2 4-16,0 2-17 15,0 0-12-15,2 0-4 16,17 0 0-16,17 2 10 16,0 10 2-16,6 4-4 15,-4 6 2-15,-5 4-1 16,-4 2 2-16,-6 2-1 15,-15 5 2-15,-8-2 0 0,0 3-6 16,-8-1-2-16,-26-5-4 16,1-2-17-16,-10-5-43 15,5-11-105-15,7-5-221 16</inkml:trace>
  <inkml:trace contextRef="#ctx0" brushRef="#br0" timeOffset="178720.63">17871 12581 762 0,'0'0'167'0,"0"0"-91"0,0 0 37 16,0 0-15-16,0 0-52 15,0 0-29-15,-18-17-11 16,20 58-1-16,14 13 11 16,-1 8-4-16,3 4-7 15,-5-2 3-15,-3-3-8 16,-8-5 1-16,-2-12 0 15,0-13-1-15,0-10-8 16,0-13-8-16,0-8 8 16,0-2 6-16,-14-30-1 15,-1-12-16-15,-10-14 12 16,3-9 7-16,-3-9 0 0,0-10-1 16,10 1 1-1,13 8 0-15,2 11-8 0,0 17 6 16,25 19 2-16,-4 10 9 15,6 8-2-15,2 10 0 16,7 2 2-16,-4 0-8 16,-8 17-1-16,-4 6 0 15,-16 5 0-15,-4 6 2 16,0 2-1-16,-22-2-1 16,-16 1 0-16,3-12-11 15,1-4-21-15,10-7-44 16,3-12-42-16,17 0-39 15,4-8-174-15</inkml:trace>
  <inkml:trace contextRef="#ctx0" brushRef="#br0" timeOffset="181673.31">18185 12621 576 0,'0'0'95'0,"0"0"17"15,0 0 17-15,0 0-80 16,0 0-8-16,0 0 1 16,67-2 0-16,-49-30-22 15,-3-8 1-15,-1-4-3 0,-8-6-12 16,-6 3-1-16,0 5 10 16,0 10-5-16,-8 14-2 15,-8 9 1-15,-2 9 3 16,0 0-9-16,3 3-3 15,-3 26-1-15,2 5-1 16,7 1-2-16,9 3 0 16,0-2-5-16,14-5 9 15,12-5 0-15,3-6 0 16,2-6 2-16,10-6 0 16,-3-8 7-16,-3 0 1 15,6 0 4-15,-8-20-2 16,7-9 2-16,-11-2-7 0,0-8 4 15,-14 1-1 1,-5 2-10-16,-10 6 3 0,0 8-3 16,0 10 2-16,-14 6 2 15,-1 6-4-15,-10 0-9 16,5 2 5-16,0 12-5 16,6-2-5-16,10 0 14 15,4-4-7-15,0-1-7 16,0-2 8-16,0-1 6 15,4 1-1-15,19 0-3 16,-3 2 4-16,4 0 0 16,1 3 5-16,-3 5-5 15,3 0 0-15,-1 5 0 16,-4 5 0-16,5-1 0 0,-5-2 1 16,2 0-1-16,-4-4 2 15,2-4 3-15,-2-7-1 16,-2-4 1-16,1-3-1 15,-1 0-1-15,13-15 4 16,-2-12-1-16,2-8-1 16,-3-4 0-16,-6-3-3 15,-6-7-1-15,-3-4-1 16,-11-4 0-16,0 3-3 16,0 12 6-16,-2 7-2 15,-14 17-1-15,-4 7 1 16,6 4 13-16,4 7 0 15,-1 0-2-15,-1 0 1 0,6 2-2 16,-5 14-4 0,3 6-3-16,8 7 0 0,0 3 2 15,0 4 5-15,5 2 3 16,9 4-4-16,-4 2-3 16,9 2 0-16,-2 7 3 15,-1 2 1-15,-1 6-3 16,-3 2-1-16,-8 0-5 15,3 4-2-15,-5 3 0 16,-2-4 0-16,0-2-4 16,0-5-8-16,0-10 0 15,0-11-3-15,2-12-1 0,3-10-4 16,4-8-1-16,2-8-1 16,0 0-5-16,11-4 4 15,-2-20 8-15,5-2 7 16,-2-6 8-16,-6-2-2 15,-6 0 2-15,-6-4 4 16,-5 1-3-16,0 2 11 16,-10-2 6-16,-11 5-8 15,-8 1-5-15,-8 6 2 16,6 4-1-16,2 0-3 16,0 5 4-16,1-2-2 15,8 0-1-15,-1 1 0 16,13-4-3-16,1-4-1 15,7 0 0-15,0-5-8 16,25-2 6-16,6 1-4 0,7 5 1 16,4 4 2-16,-5 7 2 15,4 3-4-15,-10 7-5 16,-4 5 8-16,-5 0 1 16,-6 19 0-16,-3 11-6 15,-4 3 7-15,0 4 3 16,-5-3-3-16,5-2 2 15,-7-4-3-15,10-4 2 16,-6-6-2-16,5-4 2 16,3-7-1-16,-5-7 1 15,2 0-1-15,2 0 2 16,0-23-1-16,1-3 8 0,-1-8-8 16,-1-4 13-16,-8-3-6 15,-4-1-2-15,0 5 6 16,-2 2-3-16,-14 11-2 15,-7 7 0-15,4 8-1 16,1 9-4-16,-7 0 1 16,-1 0-3-16,8 16 0 15,2 8-1-15,7 0 0 16,9 2 0-16,0-1 0 16,7-1 1-16,15-4 0 15,5-4 0-15,2-2 0 16,2-8 0-16,3-6-1 15,-1 0 1-15,0-5 0 0,-4-14 0 16,-4-8 1 0,-7-2-1-16,-9-1 1 0,-7 0 1 15,-2-1 3-15,0 7-4 16,0 6 0-16,-4 8 1 16,-8 3-2-16,8 7-3 15,-5 0 3-15,3 0 0 16,-1 0-1-16,5 12-4 15,-1-1 1-15,3 5 3 16,0 3 1-16,0-2 0 16,12 1-1-16,-4 0 1 15,3-1 0-15,3 1 0 0,1-2 1 16,-1 4-1-16,1-3 1 16,-3 2-1-16,-1 1 0 15,-5-4 0-15,4-4 0 16,-6 0 0-16,0-7 1 15,1 2-1-15,-3-6 0 16,-2 2 0-16,0-3 0 16,2 0-1-16,2 0 1 15,10-18 0-15,1-10 0 16,8-5 0-16,-5 4-4 16,4 5 2-16,-6 10 1 15,-8 4 1-15,1 8-2 16,-6 0 2-16,-1 2 0 15,5 0 0-15,-3 12 1 16,-2 9 7-16,7 6-3 0,-7 1-2 16,3-2 1-16,2 0 4 15,-5-4 0-15,-2-6-1 16,2-6-3-16,0-3 2 16,0-4-1-16,-2-3-2 15,7 0 1-15,-5 0-4 16,8-15-2-16,3-11 1 15,3-3 0-15,1 0 0 16,8 7-7-16,-7 8 2 16,-3 9-2-16,1 5 5 15,-5 0-1-15,0 0 3 16,-2 18 1-16,2 5 2 0,0 2-1 16,-4-1 0-16,2 0-1 15,-7-4 3-15,-2-4 2 16,2-6-4-16,-2-4 1 15,0-3 3-15,0-3-2 16,0 0 1-16,0 0-2 16,7-17-2-16,-1-10-15 15,10-7 8-15,5 3-5 16,-4 7 3-16,-1 9 1 16,-5 13-1-16,-5 2 7 15,4 0 0-15,1 7 2 16,-3 8 1-16,4 6 0 15,1-4-1-15,1 3 1 0,1-3-2 16,-1-1-2 0,1-2 3-16,1-3 5 0,-3-4-4 15,0-5 0-15,3-2 0 16,-3 0-1-16,1-2 0 16,3-16 0-16,6-3 6 15,-3-13-6-15,-5 1-2 16,1-6 1-16,-3 2-6 15,-5 4 5-15,-8 9-4 16,0 13 4-16,0 7 0 16,0 4 2-16,-16 0-2 15,-7 11 2-15,8 15 4 0,1 2-4 16,5 2-1 0,9 1 0-16,0-3 2 0,5-6-3 15,13-2 2-15,-1-6 0 16,10-6 0-16,4-2-2 15,10-6-7-15,10 0-3 16,0 0 9-16,3-22 1 16,-1-2-19-16,-15-2-40 15,-4 0 22-15,-15 2 11 16,-5 4 12-16,-14 1 13 16,0 4 3-16,0 3 13 15,0 2 5-15,-16 3 10 16,3 7-8-16,-3 0-8 15,-1 0 2-15,-4 17-3 0,8 0-1 16,4 7-4-16,2 1-5 16,5 1 0-16,2-2 1 15,0-4-2-15,0-4 0 16,9-3 0-16,7-6 0 16,2-5-1-16,-1-2 1 15,8 0 1-15,0-21-1 16,-6-8 1-16,8-11 5 15,-2-8-6-15,-1-6 2 16,-1-15-5-16,-4-7 8 16,2-3-4-16,-15-2-1 15,3 15 0-15,-9 17 1 16,0 20 9-16,0 18 13 0,0 10 3 16,0 1 1-1,-2 9-21-15,-11 26-1 0,0 16-3 16,1 10 4-16,10 5 0 15,2 4-3-15,0-4-3 16,4-2 1-16,8-9-1 16,1-9 0-16,3-10 0 15,-1-9-13-15,-1-10-21 16,8-1-31-16,9-6-117 16,14-4-290-16</inkml:trace>
  <inkml:trace contextRef="#ctx0" brushRef="#br0" timeOffset="182302.43">21335 12576 859 0,'0'0'165'15,"0"0"-96"-15,0 0-9 16,0 0-11-16,0 0-21 16,120-31-8-16,-53 23 1 15,6 0-9-15,-1 0-9 16,-5 2 0-16,-18-3-3 16,-9 2 0-16,-13-2-4 15,-14-1-14-15,-11-3-4 16,-2-1 5-16,0-5-18 0,-17-1-5 15,-12 3 8 1,-2-4-11-16,-3 5 29 0,7 2 5 16,7 2 7-16,5 3 2 15,3 2 5-15,6 3 15 16,1 0 3-16,5 4 36 16,0 0-27-16,0 0-4 15,0 0-6-15,21 0-6 16,10 10 12-16,7 16-8 15,-3 4 0-15,1 8-2 16,-12 3-3-16,-9 1-3 16,-9 2-7-16,-6-2 1 15,-25 2-6-15,-20-3-8 16,-8-4-45-16,4-7-132 0,-1-10-448 16</inkml:trace>
  <inkml:trace contextRef="#ctx0" brushRef="#br0" timeOffset="183323.21">23047 12418 642 0,'0'0'121'0,"0"0"-19"15,0 0-18-15,0 0-7 16,0 0-20-16,0 0 7 16,4-26 1-16,-4 8-26 15,0-2-20-15,0-4-9 16,-4-1 3-16,-21 6 8 16,-4 5-10-16,1 6-1 15,-1 8-1-15,-2 0-7 16,-4 20 2-16,12 14-4 15,-2 8-1-15,11 7-2 16,12-5 3-16,2-3 0 0,0-6-4 16,14-12-2-16,5-4 6 15,6-14-3-15,2-5 1 16,-3-1-6-16,3-27 8 16,0-4 10-16,-5-4-8 15,-4 1 3-15,-7 7 1 16,-9 4-6-16,-2 6 9 15,0 10-3-15,0 5-1 16,0 3-2-16,0 0-3 16,0 0-6-16,0 15 3 15,7 13 2-15,4 5-3 16,7-4 4-16,4-3 0 0,5-4-4 16,0-8 0-16,-3-7 4 15,3-7 0-15,-2 0-3 16,1-2 3-16,-6-22 5 15,3-4-2-15,-8-5 4 16,-1-3-3-16,-14-2 2 16,0 1-1-16,0 3 1 15,-7 8-3-15,-9 7-3 16,8 11 3-16,-4 8-3 16,1 0 0-16,5 6-5 15,-3 18 2-15,6 4 0 16,3 1-1-16,0 0-1 15,20-2-2-15,7-4 4 16,4 0 2-16,5-2 1 16,-7 0 2-16,-2-1-2 0,-9-5 1 15,-7 2 1-15,-9-4 2 16,-2 1-2-16,-9 5-2 16,-26-4 0-16,-10 2-55 15,-7-5-157-15,10-10-246 16</inkml:trace>
  <inkml:trace contextRef="#ctx0" brushRef="#br0" timeOffset="184537.97">23999 12372 89 0,'0'0'574'0,"0"0"-499"15,0 0 27-15,0 0-5 16,0 0-39-16,0 0-10 16,0 0 9-16,53 37 7 15,-41-42-19-15,3-16-10 16,1-8-10-16,-12-5-13 0,5 2-12 16,-9 2 7-16,0 7 1 15,-5 2-2-15,-10 7 2 16,-3 5-8-16,0 9 1 15,1 0-6-15,-8 9 4 16,2 21-3-16,4 10-6 16,5 6 7-16,12 1-13 15,2-1 7-15,0-7 0 16,18-7 9-16,4-6 0 16,-4-10 2-16,9-8-2 15,0-8 2-15,2 0 0 16,0-14 3-16,4-17 0 15,7-6-2-15,-5-1 3 0,3 4-6 16,-7 9 3-16,-6 8-3 16,-7 8 0-16,-5 9-2 15,-1 0-9-15,-6 9 6 16,1 20 5-16,-7 6-1 16,0 1 0-16,0-2-8 15,-5-5 6-15,-5-10 3 16,-2-6 0-16,10-7 3 15,-3-6 0-15,5 0 2 16,0 0 4-16,0-14-9 16,0-13-6-16,7-7 2 15,13-2 3-15,3-5 2 0,-2 4-3 16,2 9 4-16,-9 10-7 16,-8 14 10-16,1 4-10 15,-7 0 3-15,0 0 0 16,0 16 4-16,0 12-2 15,0 3 0-15,2 2 0 16,12-1 0-16,-1-1 0 16,2-6 0-16,10-2 1 15,-5-8-1-15,7-4 1 16,0-5 0-16,-8-6 7 16,6 0-7-16,-5-14 2 15,3-15 8-15,-4-4-6 16,-3-8-4-16,-5 1 11 15,-4 1-8-15,-7 0 13 16,0 11 3-16,0 10-1 0,0 8-9 16,0 10 14-16,-7 0-15 15,3 26-3-15,-5 18-6 16,5 16-1-16,4 7 1 16,0 9 1-16,0 2 0 15,11 8-1-15,4 0-11 16,-1-3-9-16,-6-8 15 15,-1-12-6-15,-5-17-14 16,-2-12-8-16,0-16-5 16,0-12-18-16,0-6-48 15,-17-10-38-15,-8-26-75 16,0-14 73-16,-2-12-123 0</inkml:trace>
  <inkml:trace contextRef="#ctx0" brushRef="#br0" timeOffset="185068.74">24585 12368 371 0,'0'0'174'16,"0"0"-84"-16,0 0-3 16,0 0 39-16,94-108-35 15,-65 106-45-15,2 2 2 16,9 0-6-16,-7 4-6 16,-4 14-16-16,-9 4-9 15,-9 2-8-15,-9 1 5 16,-2 0-1-16,-2-1-4 15,-19 0 2-15,-11-5-2 0,1-5-3 16,0-7 0-16,6-4 0 16,9-3-22-16,10 0 3 15,4 0 15-15,2 0-2 16,0 0-13-16,10 0 8 16,22 0 11-16,1-3 6 15,10-3 2-15,-1-2 3 16,1 1-3-16,1-7 13 15,-4-5-8-15,-6-3-5 16,-1-2 2-16,-9-3-4 16,-1 0 1-16,-15 3 7 15,2 0 8-15,-10 6 1 0,0 4 4 16,0 8-6 0,0 4-5-16,-16 2-5 0,1 2-6 15,-6 21-5-15,3 10-1 16,7 1 1-16,9 3-3 15,2-3 2-15,0-3-1 16,9 1-2-16,7-5-1 16,1-8-8-16,8-5-7 15,-5-7-18-15,7-7-29 16,0 0-23-16,4-14-54 16,5-11-129-16,-3-3-48 15,0-2 93-15</inkml:trace>
  <inkml:trace contextRef="#ctx0" brushRef="#br0" timeOffset="186101.23">25383 12290 308 0,'0'0'347'0,"0"0"-178"16,0 0-31-16,0 0-39 15,0 0-12-15,0 0-22 16,-78-32-16-16,71 38-22 16,-6 16-20-16,11 8 7 15,0 2-11-15,2 3-3 16,0-2 0-16,4-1 1 15,16-4-1-15,4-3 3 16,3-8-3-16,0-6-1 16,6-10-5-16,3-1 0 15,-2-1-4-15,4-22 8 16,-5-4-1-16,-4-8-1 0,-2-5 3 16,-10-4 1-16,-3-8 3 15,-3-4-2-15,-9-2-1 16,0-7 6-16,-2 9-4 15,0 6-1-15,0 15 4 16,0 12 6-16,0 13 6 16,-2 10-5-16,0 0 5 15,0 0-11-15,-5 18-6 16,3 19 0-16,2 10 1 16,2 8 0-16,0 3-1 15,4 4 0-15,21 2 1 16,1 0 0-16,5-8 2 15,-2-5-3-15,0-12 2 0,-7-8-7 16,3-9 5-16,-7-10-13 16,2-12 3-16,0 0-2 15,5-16-19-15,-8-14 13 16,6-10 12-16,-15-6 4 16,0-5-3-16,-8 3 4 15,0 10 1-15,0 12 7 16,-12 17-2-16,-3 9 7 15,-10 6 5-15,5 26-9 16,-5 7-6-16,12 3-2 16,11 2-1-16,2-2-2 15,0-1-5-15,27-9-7 0,0-11-20 16,2-6 0 0,4-9-3-16,5-6 20 0,-1 0 15 15,1-3-13-15,3-17 2 16,-10-3 5-16,-4-3 9 15,-10-2 13-15,-5-1 28 16,-8 3-2-16,-4 8-6 16,0 6-7-16,0 7-3 15,-14 5-3-15,-3 0-16 16,1 7-2-16,1 15 2 16,-1 7-5-16,14-1 1 15,2 2-16-15,0-2-7 16,2-3-9-16,12-4-3 0,1-7-14 15,3-8 24-15,1-6 20 16,4 0 5-16,2-2 0 16,-3-20 2-16,2-11 6 15,1-4 8-15,-5-9 10 16,-3-9 1-16,-1-9 1 16,-9-11-2-16,-3-2-11 15,-4-2-6-15,0 8-1 16,0 13 7-16,0 20-3 15,0 15 10-15,0 17 8 16,0 6-17-16,0 6-13 16,-11 34-3-16,3 16 3 15,-4 17-1-15,10 4 1 16,2 4-4-16,0-1 1 0,4-8-13 16,6-10 1-1,-6-12-3-15,0-11-11 0,1-13-13 16,-3-13-62-16,0-8-16 15,-2-5-62-15,0-5-97 16</inkml:trace>
  <inkml:trace contextRef="#ctx0" brushRef="#br0" timeOffset="186321.55">25356 12108 938 0,'0'0'204'0,"0"0"-169"16,0 0-23-16,0 0 2 15,0 0-2-15,127-3 17 16,-53 3-25-16,9 0-4 16,-8 5-8-16,-6-1-90 15,-24-1-52-15,-25 6-273 16</inkml:trace>
  <inkml:trace contextRef="#ctx0" brushRef="#br0" timeOffset="190205.16">22625 11566 220 0,'0'0'246'0,"0"0"-159"15,0 0 9-15,0 0-4 0,0 0-5 16,0 0-6-16,0 0-28 16,0-8-2-16,0 8-12 15,-2 0 2-15,0 0-2 16,0 0 1-16,-7 0-7 16,5 0-1-16,-6 0-3 15,6 0-4-15,-5-3-9 16,5-2-6-16,2 1-1 15,2 1-8-15,-2 3 10 16,-4 0-10-16,2 19 0 16,0 11-1-16,-3 13 0 15,3-2 0-15,4-7 1 0,0-4 0 16,0-12-1-16,0-8-2 16,0-5 2-16,0-5 2 15,0 0-2-15,0 0 4 16,0-25-3-16,0-9-1 15,4-8 2-15,9 0-5 16,5 2 6-16,5 5-6 16,-4 10 1-16,4 9 2 15,-7 8-1-15,-7 8-1 16,-1 0 2-16,4 0-3 16,1 14 2-16,3 9 1 15,-1 6 0-15,1 0 0 16,-3 0 0-16,3-3 2 0,-5-6-2 15,2-7 1 1,-8-8-1-16,4-5 0 0,-7 0-1 16,11-1-2-16,1-24 3 15,5-7 6-15,4 2-6 16,-5 0 0-16,-3 6 1 16,-3 6-2-16,-8 7 3 15,1 10-2-15,-5 1 0 16,0 0-1-16,0 16-6 15,2 15 7-15,2 10 1 16,10 3-1-16,5-5 0 16,6-7 0-16,6-9-1 15,3-13-2-15,-3-10 1 16,-2 0-1-16,-2-15 2 0,-5-18 0 16,1-6 1-16,-10-4 0 15,-11-1 7-15,-2 3-7 16,0 0 1-16,-23 4-1 15,-12 8 3-15,-7 5-2 16,-5 12-1-16,0 10 0 16,4 2-2-16,12 3-1 15,12 15 2-15,5 7-1 16,14-1-7-16,0 5-14 16,18-8-10-16,22-5-5 15,14-7-7-15,-1-9-8 16,12 0 0-16,-5-23 27 15,0-7 9-15,-5-2 13 0,-10-3-1 16,-9 0 5-16,-16-2 10 16,-9 4 13-16,-9 2 7 15,-2 4-2-15,0 7 32 16,0 6-6-16,-4 7-16 16,2 3-10-16,-3 4-9 15,1 0-16-15,4 16-1 16,0 20-4-16,0 8 4 15,0 6-1-15,13 3 1 16,5 4-1-16,-3 1 4 16,4-5-5-16,-4-2 0 15,1-13-1-15,-8-13 1 0,4-9-5 16,-1-10-23-16,-5-6-30 16,3 0-87-16,1-10 3 15,-8-19-141-15,-2-6-228 16</inkml:trace>
  <inkml:trace contextRef="#ctx0" brushRef="#br0" timeOffset="190363.42">23299 11480 702 0,'0'0'159'16,"0"0"-67"-16,0 0-17 16,0 0-12-16,0 0-48 15,0 0-10-15,82-29-5 16,3 17 0-16,15 3-32 15,12-2-83-15,6-1-110 0,-2 6 17 16,-3 3-176-16</inkml:trace>
  <inkml:trace contextRef="#ctx0" brushRef="#br0" timeOffset="193603.36">24280 11419 485 0,'0'0'463'16,"0"0"-391"-16,0 0 26 15,-129 0 8-15,115 0-50 16,7 20-39-16,3 17-9 16,4 10 8-16,0 19-8 15,9 5-1-15,1 8 5 16,2-1-10-16,-1-6-1 0,-9-10-1 16,8-12 0-16,-10-20-3 15,2-13-5-15,-2-10-3 16,0-7 1-16,0 0 7 15,0-24-4-15,0-14-10 16,0-11 6-16,-2-14 10 16,-4-13-2-16,6-12 0 15,0 1 3-15,25 12-4 16,6 14 1-16,3 17-3 16,-3 12 4-16,5 7-3 15,0 11-5-15,-7 11 8 16,-8 3 2-16,-2 0-1 15,-15 14 0-15,-4 14 1 0,0 5-1 16,-23 8 1-16,-10-4 0 16,-7-6 0-16,5-1-4 15,-1-10-2-15,16-8-12 16,7-6-21-16,10-6-35 16,3 0-19-16,3-15-100 15,23-6-77-15,7 4 90 16,8 0 114-16,-8 5 63 15,1 6 3-15,-14 0 97 16,-3 6 58-16,-3 0-70 16,-5 0-7-16,-5 0 17 15,3 0-7-15,-2 0-40 0,-5 0 3 16,6 0 10-16,3-12-6 16,4-8-11-16,1-4-27 15,-3-3-11-15,-5 2-5 16,-3 0-1-16,-3 3 6 15,0 7-6-15,0 2 0 16,0 8 1-16,0 5-1 16,-5 0 0-16,-4 1-11 15,1 24 1-15,1 4 10 16,7 7 0-16,0 3-3 16,9-4 1-16,8 0 2 15,8-6 0-15,-3-10 1 16,12-9 0-16,-3-6-1 15,4-4 5-15,4-4-2 0,1-22 4 16,0-9-1-16,-5-2 1 16,-6-1-7-16,-4 0 6 15,-19 1-5-15,-6 4 5 16,0 3-6-16,-2 7 0 16,-11 9 0-16,-3 8 4 15,1 6-4-15,-3 0-6 16,5 2 3-16,4 14-1 15,4 0 2-15,5-2-1 16,0 1-1-16,0-5 0 16,5-1 3-16,8 1 2 0,8-3-2 15,-4-3 1-15,-1 2 0 16,1-1 1 0,1 4 1-16,1 0-2 0,-4 4 0 15,1 3 0-15,-3 4 0 16,2 4 0-16,-1 6 0 15,-6-2 2-15,4 4-1 16,-1-4 1-16,2-2-1 16,3-3-1-16,1-6 1 15,8-9-1-15,2-8 1 16,6 0 1-16,6-12 0 16,1-18 0-16,-5-8-1 15,1-6 4-15,-12-2-3 16,-1-4-2-16,-8-2 0 15,-11-2 3-15,-4 0-2 0,0 1 1 16,-6 9-2-16,-17 8 0 16,2 8 3-16,-2 10-3 15,5 8 10-15,5 5 1 16,2 5 3-16,4 0-2 16,-4 0-9-16,9 15-2 15,2 11-1-15,0 5 7 16,0 6 0-16,0-1 1 15,4 1 8-15,10 1-8 16,3 4 1-16,4 5 5 16,-2 10-2-16,6 10-1 15,2 12 3-15,-9 11-8 0,-3 10-3 16,-3 6-2-16,-8-11-1 16,0-7 0-16,3-16 0 15,-3-17-10-15,8-19 2 16,-1-12 3-16,-3-12-8 15,4-7-5-15,3-5 0 16,8 0 7-16,-3-15 3 16,4-17 8-16,-4-5 6 15,1-12-5-15,-6-4-1 16,-1-5 1-16,-10 0-1 16,-4-1 1-16,0 6 0 15,-16 2 1-15,-15 5-1 16,-3 8 0-16,-3 4 2 0,-3 6-3 15,6 10 0 1,6 6-5-16,3 4 5 0,11 2 0 16,12 0 2-16,2-3-1 15,0-5-1-15,0-6 0 16,20-6 0-16,11-1-6 16,5 5-2-16,-3 4 0 15,5 4 1-15,-5 5-4 16,4 2 11-16,-14 3 2 15,4 4-2-15,-6 0 0 16,-5 0-2-16,-8 8 2 16,1 10 0-16,-5 8-1 0,1 3 1 15,-3 5 0 1,-2-2 3-16,0-5-3 0,5 1 1 16,4-6 1-16,-3-3-2 15,6-7 0-15,3-6 1 16,1-6 2-16,-1 0 8 15,8-10 4-15,-1-21-10 16,0-4 4-16,-2-6-6 16,-5-1-1-16,-5 4-2 15,-10 2-1-15,0-1 1 16,-4 9 2-16,-23 3-2 16,-2 9-2-16,-10 10 2 15,4 4-1-15,-1 2 1 16,9 0-11-16,12 10 8 15,9 11 0-15,6 6-1 0,0 3 4 16,2 0-2-16,24-2 2 16,6-4 1-16,1-6 1 15,7-8-2-15,-2-10 6 16,-1 0-4-16,2-4-2 16,-6-18 1-16,1-2 3 15,-12-6-3-15,0 0-1 16,-8 2 0-16,-14 2 1 15,0 8-1-15,0 6 0 16,0 3 0-16,-7 7 0 16,-9 2-4-16,8 0-4 15,-4 0 3-15,10 7-3 0,2 5 7 16,0 2 1-16,0 2-1 16,2 4 1-16,12 1-1 15,1-2 0-15,1 1 1 16,1 2 3-16,1-2-2 15,1 3-1-15,-4 0 2 16,5 1 0-16,-3 1 0 16,-3-5 3-16,-1-5-3 15,-3-7 0-15,-6-5-1 16,-2-3 0-16,5 0 2 16,-3-3 1-16,12-19 1 15,6-11-5-15,7-6 0 16,0-2-2-16,0-3-4 15,2 9-1-15,-6 5-4 16,-7 7 1-16,-7 14 4 0,-3 2 3 16,0 7-1-16,-8 0-2 15,4 16 6-15,-2 12 0 16,5 6 1-16,-7 3 0 16,4-1 2-16,0-2 3 15,1-5 4-15,0-12-1 16,-3-7 1-16,0-4-5 15,3-6-1-15,-3 0 2 16,0-7 8-16,9-19-7 16,7-5-7-16,9-4-1 0,-2 0 0 15,-4 0 2 1,4 4-1-16,-3 9 0 0,-9 9-5 16,-3 10 2-16,-1 3 1 15,-7 0 1-15,0 18-2 16,2 8 3-16,4 8 1 15,-4 1-1-15,5-6 2 16,-5-3-2-16,2-9 0 16,2-10 0-16,-6-2 0 15,0-5 3-15,-2 0 5 16,9 0-3-16,-3-12 1 16,10-11-5-16,4-5 2 15,2-2-3-15,1 4-3 16,-4 4 1-16,2 8 2 15,-15 7-3-15,4 7-8 0,-10 0 3 16,6 13 4-16,3 15 4 16,3 6-2-16,-4 0 4 15,7-4-6-15,4-5 5 16,-1-4-2-16,-1-7 2 16,8-10 0-16,-5-4-1 15,4-2 1-15,3-20-1 16,2-4 0-16,-9-2 3 15,1-2-5-15,-15-2 2 16,-4-4 0-16,-2 4-1 16,0 4-2-16,-6 8 1 15,-15 10-1-15,-3 10-7 0,-10 0 5 16,3 5 2-16,4 20 3 16,7 3 0-16,5 2 0 15,8 2-3-15,3 3 3 16,4-6 3-16,0 0-3 15,0-9 4-15,11-6 1 16,4-7 10-16,-1-7-8 16,4 0 5-16,4 0-1 15,-2-14 2-15,5-6-12 16,2-2 4-16,-8 0-5 16,1-2 1-16,-7 6-1 15,-1 4 1-15,-8 6-1 16,-4 8 0-16,0 0 0 15,0 0 0-15,0 14-9 0,5 12 9 16,-3 3 1-16,9 0-1 16,-6-5-1-16,6-4 1 15,-7-12 2-15,0-6-1 16,4-2 0-16,-2 0 1 16,7-10 0-16,8-14 0 15,-4 0-2-15,8-4-1 16,-7 0 0-16,1 8 1 15,-5 2 0-15,-5 10-1 16,-7 6 1-16,-2 2 0 16,0 0-1-16,0 20-4 15,2 10 4-15,0 8 1 16,6-3 0-16,-4-6-6 0,5-7-8 16,-3-7 0-16,4-12-6 15,-8-3-17-15,4 0-28 16,-1-22-30-16,-1-5-126 15,-4-8-80-15,0-5-280 16</inkml:trace>
  <inkml:trace contextRef="#ctx0" brushRef="#br0" timeOffset="194045">27300 11215 277 0,'0'0'94'0,"0"0"-56"15,0 0-15-15,0 0 87 0,0 0 3 16,0 0-28-16,0 0 44 16,2 11-52-16,0-11-8 15,3 0-25-15,2 0 6 16,-5 0 22-16,9 0-23 16,-7-5-28-16,6-5-19 15,-6 2 5-15,-2 5-3 16,0 0 1-16,-2 3-5 15,0 0 1-15,0 0-4 16,0 0-1-16,0 0-33 16,0 0-15-16,0 0 22 15,0 0 12-15,0 0 11 0,0 0 7 16,0 0-3-16,0 0 4 16,0 0-1-16,0 0 4 15,0 0 11-15,0 0-9 16,0 0 6-16,0 0-11 15,0 0 1-15,0 0 2 16,0 0-3-16,0 0-1 16,0 0-1-16,0 0 1 15,0 0-12-15,0 0-17 16,0 0-34-16,0 0-130 16,0 6-62-16</inkml:trace>
  <inkml:trace contextRef="#ctx0" brushRef="#br0" timeOffset="195486.67">26899 11497 12 0,'0'0'0'0</inkml:trace>
  <inkml:trace contextRef="#ctx0" brushRef="#br0" timeOffset="196758.6">26899 11497 68 0,'-11'97'62'0,"11"-97"-14"15,0 0 5-15,0 0 74 16,0 0 43-16,4 0-56 0,-2 0-26 15,5 0 20-15,-3-8-14 16,6 2-44-16,3-5 1 16,-5 0-18-16,13-4-2 15,-1-10 0-15,7-1 13 16,4-6-19-16,0-2-8 16,3 0 9-16,-7-3-9 15,-10 0-4-15,-3-2-1 16,-6 0 5-16,-3 10-9 15,-5 7 5-15,0 6-4 16,0 6 1-16,0 6-5 16,0 4-2-16,0 0-3 0,-13 12-6 15,-8 20 5 1,-1 11 1-16,7 4-1 0,1 3 1 16,1-1 0-16,11-5 4 15,2 0-7-15,0-6 6 16,0-1-2-16,2-10-1 15,11-5-2-15,1-8 2 16,5-10 0-16,6-4 0 16,4 0 4-16,6-9-1 15,2-12-3-15,-6-5 1 16,-3 0-1-16,-5-4 1 16,-5-2 0-16,-7-2 2 15,-7-3-3-15,0 2-1 0,-4 0-2 16,0 2 4-16,0 1-2 15,0 6 0 1,0 1 1-16,0 9 0 0,0 4 0 16,0 1 0-16,0 9-1 15,0-3-5-15,0 3 6 16,0 2 1-16,0-2-1 16,0 2-5-16,0 0 5 15,0 0-2-15,0 11 2 16,-4 18-4-16,2 7 4 15,0 9 0-15,-3 2 0 16,3 4 1-16,-2-4 4 16,4 1-1-16,-7-10 1 15,5-6-3-15,2-12-2 0,-3-9 0 16,3-7 3-16,0-4 0 16,0 0 2-16,0-8 1 15,5-19-6-15,17-10-2 16,5-7 1-16,0 0 1 15,2 2-10-15,0 5 3 16,-7 11-5-16,0 12 0 16,-6 8-1-16,-3 6-4 15,1 2 2-15,3 24 8 16,-1 6 6-16,2 3-4 16,2-1-17-16,0-6-15 15,5-2 6-15,2-8 7 16,4-4 7-16,-2-5 0 15,-3-9 7-15,3 0 10 16,-2-11 0-16,-5-15 5 0,-1-2 0 16,-6-2-2-16,-9-4 10 15,2-1 4-15,-8-2 1 16,0 2 10-16,-8 5-15 16,-11 7 7-16,-4 12 3 15,-6 8 5-15,0 3-20 16,-2 5-8-16,2 24 0 15,4 7-3-15,10 5 2 16,11 1 2-16,4 1-1 16,0-5 0-16,13-10-1 15,14-5 1-15,-5-8 0 16,0-9 0-16,0-6 1 0,3 0 0 16,0-12 10-16,2-14-7 15,-4 0 0-15,0 2 1 16,-3-1-1-16,-7 7 3 15,-5 5 1-15,-6 6 2 16,0 5 4-16,-2 2-7 16,0 4-7-16,-4 29-3 15,-17 15 3-15,1 18 3 16,3 12-3-16,-4 10 0 16,-1-1 0-16,-3-10 1 15,-4-7-1-15,0-12-2 16,-2-12 0-16,-5-12 0 15,-1-13 0-15,-11-9-17 0,-2-9-13 16,-6-3-64-16,0-11-39 16,2-23-5-16,6-15-150 15</inkml:trace>
  <inkml:trace contextRef="#ctx0" brushRef="#br0" timeOffset="197075.06">27144 10740 608 0,'0'0'126'0,"0"0"-55"15,0 0-29-15,0 0 28 16,0 0-35-16,0 0-13 15,0 0-6-15,-27 58-2 16,27-58 2-16,0 0 16 16,4 0 51-16,10-14-30 15,-1-3-35-15,-5 2-13 16,-8 3 1-16,0 7-6 16,-12 5-3-16,-13 0-57 15,-2 25-27-15,8 5-44 0,12-1-265 16</inkml:trace>
  <inkml:trace contextRef="#ctx0" brushRef="#br0" timeOffset="197238.29">27771 11071 993 0,'0'0'100'15,"0"0"-49"-15,0 0-3 16,0 0 3-16,0 0-38 15,0 0-13-15,-12 0-42 16,-1 16-106-16,-10 0-275 16</inkml:trace>
  <inkml:trace contextRef="#ctx0" brushRef="#br0" timeOffset="208517.3">15896 15137 874 0,'0'0'53'0,"0"0"-10"16,0 0-11-16,0 0 35 16,0 0-20-16,0 0 8 15,0 0-5-15,-2 0-13 16,2 0-11-16,0 0-9 15,0 0 1-15,0 0-11 0,13-4 5 16,22-16-3 0,21-10-4-16,15-12-2 0,8-8-1 15,-4-2 4-15,-3 8-6 16,-12 6-4-16,-16 14-3 16,-15 10-4-16,-15 7-8 15,-12 7-5-15,-2 0-7 16,0 0-8-16,-29 9-19 15,-16 16 19-15,-11 12-14 16,-4 5-22-16,-9 0 3 16,7 6-40-16,-5-8-12 15,9-2 68-15,9-4 33 16,5-7 23-16,6-6 23 16,7-2 32-16,6-9 60 15,9 2-23-15,5-7-29 0,9-2 7 16,0-3-21-16,2 0 0 15,0 0-7-15,0 0-14 16,11 0-14-16,20 0 16 16,16-15-3-16,11-12-13 15,9-10-8-15,-3-3 1 16,3 1-4-16,-9 4-1 16,-4 3 0-16,-19 8 0 15,-8 6-2-15,-12 11 0 16,-9 4-4-16,-6 3-3 15,0 0-12-15,-19 8 5 16,-18 19 5-16,-17 6 0 0,-13 11 2 16,3 1-11-1,-1-4 4-15,9-4 11 0,11-11 0 16,14-6 1-16,12-8 4 16,9-8 4-16,8-4 12 15,2 0 1-15,0 0-9 16,20-4 3-16,27-16-6 15,18-13 1-15,6-9 0 16,16-2-3-16,-7-2 1 16,-2 2-1-16,-9 9 0 15,-11 6-4-15,-13 9 0 16,-9 6 0-16,-19 5 0 16,-5 4-1-16,-10 5 1 0,-2 0 0 15,0 0 0-15,0 0 0 16,0 0-2-16,0 0-4 15,0 0-17-15,0 0-17 16,0 0-31-16,-14 0-33 16,-1 5-80-16,-3 4-145 15</inkml:trace>
  <inkml:trace contextRef="#ctx0" brushRef="#br0" timeOffset="214468.01">15396 14446 307 0,'0'0'0'0,"0"0"1"0,0 0 11 16,0 0 64-1,0 0-3-15,0 0-3 0,-118-38-22 16,101 35-13-16,-6 3 8 15,3 0 15-15,-4 0-8 16,-3 0 8-16,2 0-9 16,3 0 1-16,-5 0-18 15,-4 0 18-15,-5 0-9 16,5 0-10-16,-2 0 0 16,2 0 1-16,6 0-12 15,2 0 4-15,15 0 12 16,1 0-12-16,7 0-1 15,0 0-12-15,0 0-3 16,0 0-8-16,7 3 0 16,40-2 0-16,28 2 6 0,37-3 13 15,17 0-11-15,23 0 3 16,6-11-10-16,7 0 8 16,2-2-9-16,-9 5 9 15,-13 1-8-15,-16 4-1 16,-15 3 4-16,-14 0-3 15,-19 0 8-15,-19 0-6 16,-24 6-3-16,-20-2 3 16,-14-1-3-16,-4-3 1 15,0 2 4-15,-2-2-5 16,-27 0-9-16,-17 0-25 16,-14 0-11-16,-17-7-18 0,-3-1-44 15,-14 0-4-15,-6 2-29 16,0 3-76-16,-5-4-45 15</inkml:trace>
  <inkml:trace contextRef="#ctx0" brushRef="#br0" timeOffset="-214260.6">14841 14307 956 0,'0'0'0'0,"0"0"6"16,0 0 11-16,0 0 47 16,0 0-18-16,0 0-3 15,5-8-8-15,53 8 8 0,29-3 5 16,27-4-20-16,15-1-1 16,18 0-15-16,5 5-7 15,1 3 7-15,3 0-1 16,-6 0-3-16,-13 5-4 15,-4 11 3-15,-23 0-3 16,-13 2-3-16,-13 0 5 16,-16-4-4-16,-18 1-1 15,-9-1 0-15,-13-3-1 16,-12-3 0-16,-9-4-1 16,-3-1 1-16,-4-2 5 15,0-1-5-15,0 0 0 0,-2 0-13 16,-34 0 4-1,-20 0-23-15,-15-4-19 0,-18-5-20 16,-13 0-6-16,-14 4 18 16,-11 2-26-16,-1 3 20 15,-3 0-48-15,4 0-1 16,2 0 46-16,16 0 54 16,11 0 14-16,13 0 1 15,14-6 2-15,15-2 14 16,12-2 19-16,15 1 37 15,11 1 39-15,9 1-34 16,9 4-13-16,0 0-12 0,0 2-18 16,0 1-3-16,17-5-8 15,35 3 16-15,17 0 13 16,22 2-15-16,25 0-22 16,21 0-2-16,9 0-7 15,8 0 6-15,3 0-11 16,-6 4 3-16,1 5 2 15,-17 2 5-15,-10 0-9 16,-11 0 0-16,-25 0-1 16,-20-4-2-16,-26 1-1 15,-17-6-4-15,-21 0 2 16,-3 0-1-16,-2-2 1 16,0 0 1-16,0 0-4 0,-20 0-3 15,-11 0-18-15,-7 0-32 16,-5-9-53-16,8-3 7 15,-1 0-71-15,14 2-89 16</inkml:trace>
  <inkml:trace contextRef="#ctx0" brushRef="#br0" timeOffset="-214081.34">16729 14379 569 0,'0'0'570'0,"0"0"-562"15,0 0 11-15,0 0-11 16,0 0 20-16,0 0 18 0,0 0-20 16,0 0-26-1,0 0 0-15,0 0-5 0,0 0-102 16,-6 0-116-16,-19-10-674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09:23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 6354 507 0,'0'0'38'16,"0"0"17"-16,0 0-11 15,0 0 8-15,0 0-7 16,0 0-11-16,0 0-1 15,0 0-2-15,-16 0-6 16,16 0 7-16,0 0-1 0,0 0-8 16,0 0-4-1,0 0-4-15,0 0-2 0,0 0-4 16,0 0 0-16,0 0-5 16,0 0 3-16,0 0-7 15,0 0-1-15,0 0 1 16,2 4 0-16,12 3 1 15,1 0-1-15,-1 3 2 16,1 4-1-16,1 1 0 16,-3 1 2-16,1-2-3 15,-3-2 0-15,-2-3 0 16,-2 0 1-16,0-4-1 16,-5 0 1-16,0-5 1 0,0 0-1 15,-2 0 2 1,7 0-3-16,6 0 0 0,10-24 4 15,12-10 10-15,7-8-7 16,6-1-7-16,-2 5 0 16,-1 4 1-16,-7 8-1 15,-5 3 0-15,-8 9 0 16,-10 7 1-16,-8 5-1 16,-4 2-9-16,-3 0-29 15,0 6-8-15,0 20 13 16,-19 9-72-16,-8-1-98 15,-4-10-315-15</inkml:trace>
  <inkml:trace contextRef="#ctx0" brushRef="#br0" timeOffset="4799.38">14694 6234 894 0,'0'0'24'0,"0"0"-12"15,0 0 22-15,0 0 9 16,0 0-17-16,0 0-3 16,0 0 8-16,143-18-2 15,-56 8-9-15,13-5 5 16,0 2-8-16,1 1-4 16,-19 2-12-16,-15-1-1 15,-22 6 0-15,-16-2-4 16,-21 6-8-16,-3-3-11 15,-5-4 4-15,-5-1-3 0,-24-3-25 16,-2-1-5-16,-11 1 12 16,7-5-3-16,-2 3-7 15,8-1 17-15,1-2 24 16,6 1 9-16,-1 0 0 16,10 4 19-16,-1 0 30 15,10 6-27-15,2 4 46 16,2 2-16-16,0 0-25 15,0 0-11-15,0 0-8 16,0 0-7-16,20 4 2 16,9 11 10-16,9 0 5 15,-3 3-3-15,5-1-10 16,1 1 2-16,-8-2-2 16,-2 1-1-16,-4 2-3 15,-12 1 3-15,-3-1-3 0,-12 6 1 16,-3 3 3-16,-28 4 1 15,-13 7-5-15,-8-1-1 16,-4-3-2-16,12-3 2 16,4-5-66-16,18-12-49 15,15-11-160-15</inkml:trace>
  <inkml:trace contextRef="#ctx0" brushRef="#br0" timeOffset="6912.53">16112 6029 754 0,'0'0'90'0,"0"0"-23"15,0 0 28-15,0 0-28 16,0 0-12-16,0 0-32 16,-33-58 17-16,31 58-20 15,2 0-15-15,-6 0-4 16,2 22 1-16,-9 17 0 15,9 11 3-15,-4 1 2 16,8 0-2-16,0-6-5 16,23-10 5-16,8-7 3 15,2-10-6-15,6-12-2 16,5-6 8-16,-2-2-1 16,3-30 2-16,5-8-2 0,-15-4 6 15,1 0-13-15,-14 1 4 16,-7 7-3-16,-3 9 1 15,-8 8 3-15,1 10 0 16,-5 5-4-16,0 4 1 16,0 0-2-16,4 0-3 15,-2 23 0-15,5 10 1 16,-1 1 2-16,8 0 2 16,1-6-2-16,1-5 0 15,-1-8-2-15,1-7-1 16,-3-6 3-16,1-2-2 15,-3 0 1-15,1-16 1 16,-6-8 3-16,1-4-2 0,-7-2-1 16,0 2 0-16,0 4 0 15,-23 4-2-15,4 6-1 16,-6 3-1-16,-2 10 0 16,9 1-2-16,-4 0 4 15,11 4 1-15,-2 11-3 16,4 6 2-16,9-3-2 15,0-2-7-15,0-4-10 16,15-2 12-16,10-6-1 16,4-4-4-16,2 0 6 15,7 0 6-15,-5 0 2 16,0-7-1-16,1 5 1 16,-5 2 5-16,-7 0-5 0,3 14-4 15,-8 11 4-15,-1 1 3 16,-3-4-2-16,-3-3 4 15,-8-4-8-15,0-9 7 16,-2-2-4-16,0-4 1 16,0 0 3-16,0 0 7 15,0 0 3-15,0-20 0 16,7-8-14-16,-3-2-1 16,10 2-6-16,1 3 7 15,-1 10 0-15,-3 6 0 16,-5 9-4-16,8 0 0 15,-3 0 0-15,5 21 3 0,-1 4 1 16,8 4-1-16,-4-3 2 16,4-4-1-16,-1-3 0 15,5-8-1-15,-10-5-1 16,8-6 2-16,-9 0 0 16,6-10 0-16,-4-16 0 15,0-8 3-15,-5-2 0 16,-4-5 0-16,-7-3-1 15,-2-2 1-15,0-2-1 16,-7 3-2-16,-10 4-2 16,1 8 2-16,1 14 1 15,-1 7 5-15,5 10-1 16,7 2 6-16,-6 0-11 16,8 8-3-16,-2 22 3 15,4 12 0-15,0 8 1 0,0 8 5 16,4 7-5-16,14 1 4 15,5 6-3-15,-6 3-1 16,6 4-1-16,-6 4 0 16,1-3 2-16,-5-8-2 15,5-2 0-15,3-9-1 16,-2-10 0-16,-1-5 1 16,-3-16-1-16,-3-14-15 15,-3-9-1-15,-5-7-13 16,8-12-9-16,-1-26-1 15,5-12 15-15,-8-11 9 16,-3-3 6-16,-5-3 5 0,-5 4 5 16,-15 2 2-16,-11 11-2 15,-9 11 3-15,-3 8 4 16,-5 11-7-16,-4 4 9 16,10 6-4-16,1 4-1 15,12 4 2-15,12 2-6 16,5 0 0-16,10 0 0 15,2 0-8-15,0 0-10 16,25-5-9-16,8-6-20 16,12-9 0-16,6-12 5 15,0-6 26-15,1-4 16 16,-8-3 0-16,-13 4 1 16,-6-3-1-16,-11 3 0 0,-12 3 7 15,-2 4 20-15,0 8 17 16,-2 5 0-16,-12 10-1 15,10 5-6-15,-3 6 4 16,5 0-21-16,-2 10-20 16,-4 26 1-16,6 16 0 15,2 6 4-15,0 2 0 16,0 3-1-16,16-5 6 16,-1-4-9-16,1-6 6 15,2-8-6-15,-2-10-1 0,-3-8 1 16,-4-8-1-1,0-10 0-15,-5-4 0 0,7 0 0 16,1-6 0 0,5-17 12-16,6-10-9 0,-3 3-3 15,-5 6 1-15,-3 8-1 16,-6 12-3-16,5 4-6 16,1 0-7-16,1 14 5 15,1 9 10-15,-6 0-3 16,1-1-6-16,5-4-26 15,-3-7-17-15,-5-7-47 16,8-4-21-16,-5 0-86 16,-3-19-87-16</inkml:trace>
  <inkml:trace contextRef="#ctx0" brushRef="#br0" timeOffset="7145.91">17603 5970 733 0,'0'0'94'0,"0"0"-46"16,0 0-1-16,0 0-24 15,0 0-20-15,0 0 0 16,0 0-1-16,-4-3 3 16,13 3-2-16,-3 0-1 15,-4 0-2-15,0 0 4 16,4 0-4-16,-6-1-3 0,0-2-21 15,0 3-36 1,0 0-126-16,0 12-95 0</inkml:trace>
  <inkml:trace contextRef="#ctx0" brushRef="#br0" timeOffset="7979.19">17832 6164 458 0,'0'0'343'16,"0"0"-298"-16,0 0 18 15,0 0-25-15,0 0-8 16,0 0 3-16,-17-19-9 16,11 19-5-16,-6 0-16 0,1 9 0 15,5 13-2-15,-4 8 5 16,10 4-5-16,0 1 0 15,0 0 4-15,0 0-5 16,18-8-2-16,9-4 2 16,2-7 0-16,7-11-1 15,-1-5 2-15,8 0-1 16,-1-27 5-16,2-9-3 16,8-8-2-16,-7-7 6 15,-5-4-5-15,-11 0-1 16,-9-6 1-16,-11-2 6 15,-9-3-3-15,0 3-4 0,-7 7 8 16,-11 13-4-16,0 17 24 16,-2 13-7-16,6 9-1 15,6 4-8-15,-5 0-11 16,-1 17-1-16,3 18 0 16,7 11-1-16,4 10 4 15,0 3-2-15,2 3 1 16,15-3 2-16,10-1 0 15,-2-5-3-15,2-5-1 16,-5-6 3-16,4-8-2 16,1-10 1-16,0-7 1 15,-7-10-3-15,3-7 6 16,-4 0 7-16,6-7-9 0,0-22 0 16,-3-9-3-16,-2-4 2 15,-13 0-3-15,-3 6-8 16,-4 5 7-16,0 8-1 15,0 9 1-15,0 5-7 16,-2 6 3-16,-3 3-1 16,1 0-3-16,-3 0-1 15,3 1 5-15,-3 12 3 16,7 2-4-16,0 2 2 16,0 0-2-16,7 4 5 15,8-3-2-15,1 0 3 16,2 0-2-16,8-2 2 0,-3 0-3 15,-1 0 3 1,3-2-1-16,-10-1 2 0,-5-3-1 16,-6-5 3-16,-4-1-3 15,-2 2-5-15,-27 1-3 16,-16-6-17-16,-9-1-48 16,-6 0-24-16,-7 0-75 15,-4-23-109-15</inkml:trace>
  <inkml:trace contextRef="#ctx0" brushRef="#br0" timeOffset="8174.51">17913 5828 899 0,'0'0'49'0,"0"0"-46"15,0 0 37-15,0 0 35 16,131 0-41-16,-73 0-15 15,0-7-7-15,5-9-12 16,-12-2-4-16,1 1-37 16,-6 2-85-16,-3 5-161 15,1 3-248-15</inkml:trace>
  <inkml:trace contextRef="#ctx0" brushRef="#br0" timeOffset="8315.71">18874 5907 667 0,'0'0'314'16,"0"0"-308"-16,0 0-1 15,0 0-5-15,0 0-2 16,0 0-178-16</inkml:trace>
  <inkml:trace contextRef="#ctx0" brushRef="#br0" timeOffset="9126.11">17574 5955 74 0,'0'0'522'16,"0"0"-491"-16,0 0-24 15,0 0 22-15,0 0 14 16,0 0-23-16,-14 35 14 15,14-26 6-15,0-2-12 0,6-6-18 16,0 1 2-16,5-2 2 16,-5 0 10-16,6 0 19 15,-3-16-14-15,-5 1-7 16,-4-2 3-16,0 3-8 16,0 4 5-16,0 7-14 15,-17 3-8-15,-8 0-2 16,3 27-54-16,1 5-76 15,17 0-292-15</inkml:trace>
  <inkml:trace contextRef="#ctx0" brushRef="#br0" timeOffset="14179.3">12771 7492 479 0,'0'0'29'15,"0"0"40"-15,0 0 10 16,0 0-10-16,0 0 2 15,0 0-17-15,0 0-6 16,-14 0-11-16,14 0-6 16,-2 0 10-16,-3 0-7 15,5 0-6-15,0 0 4 16,0 0-7-16,0 0-13 16,0 0 7-16,0 0-11 15,0 0-6-15,21-4 2 16,14-5 1-16,21-5 8 0,2-4-2 15,11-2-7 1,-7 4-1-16,-6 2-3 0,-14 6 0 16,-6 2 3-16,-18 4-3 15,-12 2-1-15,-1 0-3 16,-5 0 4-16,0 0 0 16,-20 2 1-16,-25 18 0 15,-13 9-2-15,-13 0-3 16,-3 2-4-16,5-8 8 15,11 0 0-15,14-9 0 16,4-2 2-16,13-6-2 16,11-2 1-16,12-4 5 15,4 0-6-15,0 0-8 16,2 0 1-16,27 0 7 0,15 0 0 16,14-7 1-16,12-8 3 15,8-4-4-15,-2 1 0 16,-3-2 3-16,-4 4-3 15,-13 1 0-15,-13 3 0 16,-22 5-21-16,-7 6-48 16,-14 1-21-16,0 0-35 15,-41 5-242-15</inkml:trace>
  <inkml:trace contextRef="#ctx0" brushRef="#br0" timeOffset="27481.05">7635 8552 588 0,'0'0'75'16,"0"0"-20"-16,0 0 29 15,0 0-6-15,0 0-34 16,0 0-14-16,0 0 19 15,0 3-4-15,0-1 1 16,-5-1 4-16,0-1-6 0,-8 0-2 16,-7 0-14-16,-7 0-14 15,-4 0-8-15,-2 0-6 16,1 0 1-16,3 0 1 16,5-1-1-16,4-1-1 15,6-1 0-15,10 3 1 16,4-2-1-16,0 2 1 15,0 0-1-15,0 0 3 16,0 0-3-16,13 0-3 16,16 0 1-16,14 0 2 15,5 0 6-15,16 0 0 16,2 0-2-16,1 0 0 16,-2 0-3-16,-5 0 3 0,-9 0-1 15,-9-2-6 1,-8 2 3-16,-14 0 0 0,-9 0 0 15,-7 0 0-15,-4 0 0 16,0 0 4-16,0 0 0 16,-26 0 3-16,-17 0-2 15,-5 7-5-15,-8-2 0 16,-2-1-4-16,2 2 3 16,7-2 1-16,9 0-1 15,11 0 0-15,8-2 1 16,13-2 0-16,1 2-4 15,7-2 4-15,0 0 0 16,0 0 0-16,0 0-7 16,15 0-1-16,22 0 7 15,9 0-1-15,10 0 2 0,4-14-2 16,3-1 0-16,-5-2 0 16,-7 3-51-16,-11 4-87 15,-15 8-56-15,-19 2-232 16</inkml:trace>
  <inkml:trace contextRef="#ctx0" brushRef="#br0" timeOffset="30598.06">22147 7914 283 0,'0'0'109'0,"0"0"-45"16,0 0 25-16,0 0-17 15,0 0-16-15,0 0 17 16,-52 4 14-16,48-1-34 16,-4-1-20-16,4-2-4 0,4 0 3 15,0 0 15-15,0 0-8 16,0 0 2-16,14 0 2 16,19-15-27-16,21-11-2 15,15-3-3-15,6-5 2 16,6-1-2-16,-5 5-7 15,-7 5 3-15,-9 8 0 16,-16 5 0-16,-17 6-4 16,-15 6-2-16,-12 0-1 15,0 0-2-15,0 0-11 16,-10 2 3-16,-7 12-11 0,-6 2-34 16,13-6-20-1,4-8-63-15,6-2-291 0</inkml:trace>
  <inkml:trace contextRef="#ctx0" brushRef="#br0" timeOffset="32083.58">23165 7313 630 0,'0'0'92'0,"0"0"11"15,0 0-18-15,0 0-24 16,0 0-7-16,0 0-20 16,4-11-14-16,8 44-20 15,1 18 1-15,3 18 10 16,-1 8 28-16,1-3-16 15,-5-6-12-15,-5-10-8 16,1-16-3-16,-5-14 0 16,-2-11-13-16,0-9-23 15,0-8-15-15,0 0-9 16,0-19 20-16,0-14-44 16,-2-6-140-16,-9-8-121 15</inkml:trace>
  <inkml:trace contextRef="#ctx0" brushRef="#br0" timeOffset="32377.03">23194 7275 659 0,'0'0'73'0,"0"0"-8"16,0 0 17-16,0 0-30 15,0 0-27-15,129-37 4 16,-88 37 11-16,-8 0-20 15,-4 5 7-15,-4 5 2 16,-17 4-16-16,-1 0-13 0,-7 7 4 16,-2 0 0-16,-32 1 5 15,-3 2-3-15,-4-7 8 16,8-3-12-16,10-7-2 16,12-5-2-16,11-2-16 15,0 0-27-15,5-18-28 16,26-12-21-16,6-3-168 15,13-6 0-15</inkml:trace>
  <inkml:trace contextRef="#ctx0" brushRef="#br0" timeOffset="34178.79">23667 7025 488 0,'0'0'139'0,"0"0"-27"0,0 0 33 15,0 0-55-15,0 0-48 16,0 0-23-16,-37 45 3 15,31-2 2-15,4 1 8 16,2 2-18-16,0-2-7 16,4-6 1-16,21-7-8 15,4-7-3-15,2-7-14 16,9-13-29-16,3-4-1 16,1-1 1-16,-1-26 17 15,-1-3-13-15,-13 0 7 16,-11 0 28-16,-16 2 7 15,-2 3 16-15,-2 8 43 0,-23 3 5 16,1 8-4 0,-12 6-7-16,1 0-18 0,-6 13-11 15,3 18-8-15,7 5-7 16,11 4 5-16,9 0-9 16,11-2-1-16,0-6-4 15,2-6 0-15,18-6-4 16,0-12-5-16,2-8 3 15,3 0 3-15,2-8 6 16,-2-21 3-16,-4-4 0 16,0-3-1-16,-11 4-1 15,-2 3 1-15,-6 8 11 16,0 5 2-16,-2 7 5 16,0 9-13-16,0 0 2 0,0 0-10 15,0 5-2-15,0 15-2 16,0 8 1-16,9 3 0 15,7 1 1-15,-3-3 5 16,3-5-5-16,-3-8-1 16,0-8-9-16,3-4 0 15,-3-4 0-15,7 0 0 16,5-14-1-16,2-10 8 16,0-5 0-16,-8 3-4 15,4 0-6-15,-5 3 0 16,-5 5-6-16,-2 6 7 15,-6 8 7-15,-5 4-2 16,0 0 7-16,0 4-16 0,0 17 0 16,0 2 14-16,0 3 4 15,0 0-2-15,2-2 1 16,2-4 7-16,1-3-5 16,-5-10-2-16,2 0 11 15,-2-7-8-15,0 0-2 16,0 0 6-16,2 0 9 15,-2-13 5-15,2-8-2 16,5 0-20-16,-2-2 6 16,1 6-6-16,3 0 0 15,2 11 0-15,3 3-4 16,1 3 3-16,1 3 0 16,9 16-8-16,4 7 1 15,2 2 8-15,0-4 2 16,0-2 2-16,-2-6-4 0,-5-6 0 15,-4-8 1-15,1-2 0 16,-8 0 2-16,-4-8-1 16,4-16 3-16,0-2-5 15,-3-2 4-15,-6 0-1 16,-4 1-1-16,0 10 2 16,0 3-3-16,0 10 3 15,0 4 6-15,0 0 3 16,0 0-10-16,-4 18-6 15,-6 12 5-15,6 3-2 0,4-1 0 16,0-3 0 0,0-5 0-16,0-6 3 0,0-8-3 15,0-6-1-15,2-4-1 16,0 0 2-16,0 0 0 16,8-1 1-16,1-20 7 15,5-7-1-15,3-4-7 16,6 3 0-16,0 2-4 15,-5 9 2-15,-5 8 0 16,-4 10-8-16,-4 0 1 16,0 6-4-16,6 16 4 15,-4 5-2-15,9-1 11 16,0-3 3-16,-3-5-3 16,3-4 0-16,3-8-1 15,-4-4 0-15,1-2 1 0,5 0-3 16,-4-17 6-1,6-12 0-15,-7 0-3 0,-3-3 1 16,-6 3-1-16,-7 3 0 16,-2 6 0-16,0 9 1 15,0 5 3-15,-9 6-4 16,-4 0-13-16,-1 20 12 16,-3 13 1-16,3 6-3 15,10 0 2-15,4 0-16 16,0-12-35-16,0-7-15 15,14-8-6-15,12-6 27 16,5-3 28-16,5-3 17 0,2 0 1 16,0-14-1-16,-9-11 0 15,-7-3-1-15,-2 0 2 16,-13 4 6-16,-5 4-5 16,-2 6 19-16,0 7 16 15,0 4 1-15,-9 3 10 16,-9 3-10-16,-2 18-31 15,3 7-6-15,3 2-2 16,7-4 1-16,7-4 1 16,0-3 0-16,0-5-9 15,19-5 0-15,-2-7-9 16,10-2 4-16,0-6 12 16,4-22 2-16,6-10 6 0,-3-3-5 15,-3-6 6 1,-6-1 6-16,-11-5 1 0,-10-4 7 15,-4-7 5-15,0-3-3 16,-12 5-19-16,-3 14-3 16,3 17-1-16,6 20 11 15,4 11 5-15,-5 8-11 16,3 32-1-16,-6 16-4 16,8 14 0-16,2 3 0 15,0 3 2-15,10-2-2 16,5-4 0-16,1-3-1 15,-3-11 1-15,3-11 1 16,-3-8-1-16,-1-15-10 16,-2-8-59-16,11-14-26 0,7 0-25 15,4-20-211-15</inkml:trace>
  <inkml:trace contextRef="#ctx0" brushRef="#br0" timeOffset="36060.58">26413 7371 453 0,'0'0'58'0,"0"0"-22"15,0 0 18-15,0 0 7 16,0 0-2-16,0 0 47 16,0 0-21-16,74-11-45 15,-63-4-11-15,-7 1-8 16,-2-1 8-16,0 6-3 15,-2-2-1-15,0 6 6 16,0-1-11-16,-2 2 3 16,-9 0-14-16,-5 0-5 15,-3 1-4-15,-4 3 0 16,1 0-3-16,-3 0-3 16,8 0 6-16,-6 11-2 15,5 10 2-15,3 0-6 16,6 5 6-16,2-1-2 0,7-6 2 15,0-3-2-15,0-5 1 16,0-8-3-16,0-3 1 16,5 0 1-16,4 0 2 15,6 0 5-15,-1-6 0 16,1-5 1-16,-1-6-2 16,-6 3-2-16,-1 0 0 15,-3 2-2-15,-4-2 2 16,2 0-2-16,-2 0-10 15,8-2-12-15,-4 0-11 0,5-2-9 16,7-4-5 0,-3-2 12-16,1-5 16 0,-8-4 14 15,-4-3 5-15,-2-7 2 16,0 1 2-16,0 6 0 16,0 4 5-16,-2 6 11 15,0 8 14-15,2 4-12 16,0 7 13-16,-2 4-9 15,2 3 4-15,-2 0-1 16,-6 3-3-16,2 32-26 16,-1 13 2-16,1 19-2 15,-6-4 6-15,6 4 1 16,-3-6 7-16,7-6-13 0,0-13 3 16,2-10-2-1,0-11-1-15,0-14-1 0,0-5 2 16,0-2-1-16,0 0 1 15,2-9 10-15,11-17 2 16,5-6-6-16,7 0-8 16,-4 6 0-16,4 6 0 15,2 10-2-15,2 6-6 16,0 4 2-16,-2 2-5 16,-8 21 5-16,-3 7 1 15,-7 2-9-15,-9-1 4 16,0 1 6-16,0-7-10 15,-23-3 13-15,-6-3-13 16,-6-7 14-16,4-6 1 0,-3-5 5 16,7-1-2-16,6 0 0 15,7-6 0-15,10-6-1 16,4 0 5-16,0-2-8 16,0 4-1-16,20 0-2 15,18 2 1-15,6 2-10 16,12-1 11-16,-5 2-1 15,1 1 1-15,-6-2 1 16,-1-2-3-16,-9-6 6 16,-5 0-4-16,-6-2 1 15,-10-1-2-15,-9-4-1 16,2 1 3-16,-8-1 3 16,0 5-3-16,0 3 0 0,-12 6 0 15,-1 3 3 1,3 4 3-16,4 0-2 0,-1 4-3 15,1 21-1-15,6 4-4 16,0 2-1-16,0 1 4 16,4-4 1-16,17-2 0 15,-4-8 0-15,3-8-2 16,3-4 2-16,-6-6 7 16,8 0-4-16,-5-9 10 15,2-14 0-15,5-5-8 16,-9 0 0-16,-5 2-4 15,-9 1 2-15,-2 4 0 16,1 7-3-16,-3 6 0 16,0 5 0-16,0 3 0 0,0 0-3 15,0 9-7-15,0 14-1 16,0 2 1-16,0 5 9 16,5-4-1-16,8-2-1 15,3-4-5-15,1-6-3 16,1-9 6-16,5-2 5 15,-2-3-2-15,4 0 4 16,4-12-1-16,2-10 1 16,-2-5-1-16,-2 1 0 15,-4 5 1-15,-15-1-2 16,-1 2 2-16,-7 3 1 16,0 8-1-16,0 3-1 15,-7 6-1-15,-1 0 1 0,-8 0-4 16,-2 1 2-1,2 13-6-15,8 0 6 0,-4-3-10 16,12-2-12-16,0-2-5 16,0-5-5-16,0 1 6 15,0-3 4-15,0 3-9 16,0-3 5-16,7 0 18 16,2 2 3-16,2 0 1 15,-7-2 4-15,1 0-1 16,2 0-1-16,-7 0 1 15,0 0 0-15,0 0-2 16,2 0-1-16,-2 0-12 0,0 0-27 16,4 0-38-16,3 0 6 15,-1 0 2-15,6 0-114 16</inkml:trace>
  <inkml:trace contextRef="#ctx0" brushRef="#br0" timeOffset="37493.65">27523 7227 572 0,'0'0'66'16,"0"0"-10"-16,0 0 34 15,0 0 3-15,0 0-51 16,-60-105 9-16,44 100-7 0,-1 3 2 15,-6 2-6-15,-4 0-15 16,-2 16-14-16,5 10-3 16,-1 4-4-16,10 5-2 15,4 1-1-15,6 1 0 16,5-4 5-16,0-1-6 16,16-11-1-16,4-7-1 15,6-9 2-15,5-5 5 16,6 0-1-16,-2-14 4 15,3-12 11-15,2-11-7 16,-7 1-10-16,-6-4 5 16,-7-3-4-16,-9-7 8 0,-9-4-7 15,-2-4-3-15,0 8-1 16,0 4 0-16,0 14-1 16,-4 13 1-16,0 4 0 15,-3 13 0-15,5 2 0 16,2 0 0-16,-4 12 0 15,-1 22-16-15,0 14-1 16,5 5 17-16,0 2-2 16,0-3 2-16,10-2 0 15,5-1 1-15,1-10-1 16,1-4 0-16,8-9 0 16,-3-8-7-16,5-7-4 15,0-10 9-15,-3-1-3 0,5-7 2 16,0-16 1-16,2-6 2 15,-2-6-10-15,-4-5-3 16,-17-2 1-16,-2-2-8 16,-6 7 8-16,0 11 7 15,0 12 5-15,-14 10 1 16,-13 4-1-16,-2 4 6 16,-2 24-3-16,2 4-3 15,2 7 0-15,14-5 2 16,6 0-2-16,7-7-4 15,0 0 3-15,0-4 1 16,9-3-5-16,5-9 4 0,3-3-11 16,-1-8 9-16,4 0 3 15,-2-8 13-15,2-15 0 16,0 2 0-16,-6-4 0 16,1 4-8-16,-9 1 12 15,4 2-4-15,-6 10 3 16,-2 5-5-16,-2 3 11 15,0 0-4-15,0 22-18 16,0 17 0-16,0 15 5 16,0 8 8-16,0 14-5 15,0 7-8-15,-4 1 1 16,-8-4-2-16,4-12 1 16,-5-16-18-16,-3-18-22 15,3-14 21-15,-6-9 14 16,-1-10 0-16,5-1-4 0,-1-4-5 15,3-20-62-15,11-7 74 16,2-12-1-16,0-5-2 16,27-5 3-16,4 1 2 15,11-5-3-15,1 0-10 16,1-2 10-16,7 7-8 16,-2-1-2-16,-4 8-2 15,-5 7 1-15,-11 1 6 16,-2 3 7-16,-17-1 1 15,-4 10 0-15,-6 1 0 16,0 8 1-16,-8 7 7 16,-9 7 11-16,-8 2 16 0,1 4-26 15,-3 22-9-15,0 10-1 16,14 5 0-16,11-1 0 16,2-5 1-16,4 2 0 15,21-7 2-15,-4-4 2 16,6-8-1-16,0-10-3 15,0-8 5-15,4 0 5 16,0-14 4-16,5-19 12 16,-3-4-5-16,-2-7-13 15,-2-6-2-15,-6-11 5 16,-5-7-9-16,-5-3 0 16,-3 10-2-16,-10 15 0 15,0 17 2-15,0 15-1 0,0 13-1 16,0 1 7-16,0 12-5 15,-12 28-2-15,1 13-4 16,5 10 3-16,6-1 1 16,0-3 0-16,0-5 0 15,15-8 0-15,3-4 0 16,6-12-4-16,-6-11 1 16,2-5-41-16,0-14-1 15,-6 0-39-15,-1-7-38 16,-7-21-99-16,4-6-391 15</inkml:trace>
  <inkml:trace contextRef="#ctx0" brushRef="#br0" timeOffset="37649.87">28192 7040 797 0,'0'0'76'16,"0"0"-50"-16,113 20-15 15,-39-20 8-15,7 0-19 16,-10-6-26-16,-13-8-226 16</inkml:trace>
  <inkml:trace contextRef="#ctx0" brushRef="#br0" timeOffset="38779.51">23715 8069 636 0,'0'0'48'0,"0"0"-22"15,0 0 110-15,0 0-25 16,0 0-23-16,0 0-13 16,7-16-7-16,-7-6-31 0,-9-1-30 15,-8 0-2 1,-6 0-4-16,-1 8-1 0,-1 7 5 15,-4 4-5-15,0 4 0 16,-2 1 0-16,2 24 0 16,2 8-1-16,5 8 0 15,8 2 0-15,12-2 0 16,2-4 0-16,0-10-2 16,16-9 3-16,6-8-2 15,7-4-5-15,-7-6 2 16,7 0 5-16,5-16 12 15,-3-10-6-15,2-2-2 0,-6 0-3 16,-2 2 2 0,-9 8-2-16,-12 7 4 0,-2 4 0 15,-2 7 3-15,0 0 0 16,0 0-3-16,0 16-5 16,0 12-2-16,7 2 2 15,4 0 0-15,3-4-9 16,3-6-30-16,1-6-21 15,7-7-23-15,-6-7-20 16,6 0-134-16,-7-5-46 16</inkml:trace>
  <inkml:trace contextRef="#ctx0" brushRef="#br0" timeOffset="39630.78">24023 7914 746 0,'0'0'140'16,"0"0"-53"-16,0 0 6 16,0 0-20-16,0 0-29 15,0 0-27-15,-84 51-4 16,66-10-1-16,7 2 0 16,9 5 1-16,2-6-9 15,0-2 0-15,4-8-3 16,21-5-2-16,-4-9-3 0,15-9-3 15,-7-9 7 1,4 0 6-16,6-8-4 0,-4-20-1 16,3-7-2-16,-5-8 1 15,1-7 0-15,-14-8 0 16,-4-6 0-16,-12-2 0 16,-4 7 0-16,0 13 0 15,0 16 2-15,-4 16 1 16,-8 8 1-16,8 4 11 15,2 2-1-15,0 0 11 16,-3 22-22-16,3 16-3 16,2 9-1-16,0 3 0 15,2-1 1-15,16 0-2 16,0-3 0-16,-5-4 2 16,3-8-1-16,-1-8 2 15,-1-8 2-15,-1-6-3 0,-7-7-6 16,2-4 4-16,-2-1 2 15,5 0 0-15,12-12 5 16,-1-10-1-16,5-6-4 16,0-2-3-16,-10 5-2 15,-6 5 3-15,-4 9-4 16,0 9-1-16,-7 2 5 16,0 0-2-16,0 0-2 15,0 12-3-15,6 9-1 16,1-4 10-16,9 5 1 15,-3-3 0-15,3-6 0 16,-1-3-1-16,1-6 2 16,-3-2-3-16,1-2 3 0,-1 0 6 15,3-12-3-15,3-12 1 16,2-2-3-16,-5 1-3 16,-3-2 2-16,-7 3 0 15,3 4-2-15,-6 7 0 16,-1 5 2-16,-2 8-2 15,0 0 0-15,0 0-3 16,0 14-7-16,0 13 4 16,7 3 3-16,-3-2 6 15,7-3-5-15,3-4 4 16,-1-7-4-16,-2-6 1 16,-4-4 1-16,-3-4 0 0,-2 0-18 15,3 0-31-15,-5-16-54 16,0-10-6-16,-5-4-131 15,-19 0-104-15</inkml:trace>
  <inkml:trace contextRef="#ctx0" brushRef="#br0" timeOffset="39819.05">23994 7890 232 0,'0'0'564'0,"0"0"-487"15,0 0-61 1,0 0 5-16,0 0 18 0,163 5 1 16,-96-10-26-16,-3-7-14 15,3 4-29-15,-7-2-172 16,-2 6-210-16</inkml:trace>
  <inkml:trace contextRef="#ctx0" brushRef="#br0" timeOffset="40627.23">25189 8066 604 0,'0'0'141'16,"0"0"-44"-16,0 0-10 16,0 0-15-16,0 0-8 15,0 0-14-15,-4-46 4 16,-6 43-23-16,-3 3-12 16,-3 0 3-16,-3 0-13 15,-8 15-6-15,0 10-6 16,9 1 6-16,3 2-4 15,4-3 1-15,8-2-1 0,3-5-2 16,0-4 2 0,0-6-3-16,0-2-3 0,5-4 5 15,6-2-3-15,7 0 5 16,4-4 6-16,0-14 3 16,5-6-7-16,-4-1 4 15,-4-7-4-15,-1 6-2 16,-7 6 0-16,-1 5-4 15,-8 4 4-15,-2 10 3 16,0 1-3-16,0 0-2 16,0 4-4-16,0 18-2 15,0 8 8-15,0 2-2 16,13-4 3-16,0-5-3 0,7-8 2 16,3-6-2-1,-3-9 2-15,2 0 1 0,-4 0-1 16,7-24 7-16,-8-10-1 15,1-5-5-15,-5-7 3 16,-3-5-3-16,-4-4 2 16,-6-9-2-16,0-3-1 15,0 2 0-15,0 16 1 16,-6 15-1-16,-2 18 3 16,2 11 1-16,6 5 0 15,-9 0 9-15,1 35-13 16,-4 17-4-16,5 12 4 15,7 8 3-15,0 0 2 16,0 3 2-16,13-9 2 0,3-8 2 16,5-12-2-16,-2-10-1 15,4-8-5-15,-5-12-1 16,-1-6 0-16,-3-8 1 16,-3-2-3-16,2 0-6 15,-8-7-24-15,-5-11-27 16,0-3-121-16,-22 5-359 15</inkml:trace>
  <inkml:trace contextRef="#ctx0" brushRef="#br0" timeOffset="43477.83">28867 7016 496 0,'0'0'128'15,"0"0"-85"-15,0 0 22 16,0 0 30-16,0 0-38 16,0 0-25-16,0 0-19 15,29 0-4-15,-6 0 2 16,6 15 12-16,2 2 6 16,0 7-9-16,-2 3-14 0,-5 2 5 15,-6 4-7 1,-7-2-2-16,-4 4 10 0,-7 1-9 15,0 3 6-15,-2-2-2 16,-16 5 4-16,0-2 5 16,3 0-6-16,1-2 5 15,1 1-10-15,6-5 6 16,7-4-2-16,0-4-3 16,0-6-4-16,5-4-1 15,10-3 2-15,7 0-1 16,7-3-1-16,5-2 0 15,-3-6 0-15,10-2-1 0,-6 0 0 16,3-7 2 0,-7-6 1-16,-6-3-2 0,-17 2 1 15,-1 2 5-15,-7-3-7 16,0 6 6-16,0-1 11 16,0 4 1-16,-15 4-5 15,-4 2-4-15,2 0 4 16,-3 0-12-16,-1 9-1 15,2 12 1-15,5-1-1 16,3 4-1-16,11 2 0 16,0 3 1-16,0 2-1 15,0 5 1-15,11 1 0 16,3 1 0-16,1-1 0 0,-3-1 0 16,-1-1 0-1,-7-5 2-15,-2 0-3 0,0 0 1 16,-2-6 0-16,0-4 1 15,0-6 3-15,-19-2-3 16,-12-1 1-16,-10-6 9 16,-3-1-5-16,-1-4-1 15,-2 0-5-15,0 0 1 16,3-6-3-16,3-8-25 16,12-4-75-16,16-2-75 15,11 0-358-15</inkml:trace>
  <inkml:trace contextRef="#ctx0" brushRef="#br0" timeOffset="44743.17">29119 7257 548 0,'0'0'101'16,"0"0"-61"-16,0 0 50 16,0 0 13-16,0 0-47 15,0 0-33-15,45-36-17 16,-14 14-3-16,7-2-2 16,-7 2 1-16,0 3-2 15,-4 5 8-15,-7 7 2 16,-11 2 2-16,0 3 3 15,-9 2 1-15,0 0-9 0,0 16-5 16,4 12 1-16,8 4 9 16,1 1-6-16,-3-3-5 15,4-5-1-15,5-4 0 16,-4-7-1-16,1-6-9 16,-1-8-16-16,5 0-18 15,0-14-33-15,-4-15-131 16,-8-10-180-16</inkml:trace>
  <inkml:trace contextRef="#ctx0" brushRef="#br0" timeOffset="45012.6">29333 6832 740 0,'0'0'44'16,"0"0"-31"-16,0 0 63 15,0 0-18-15,0 0-32 16,0 0-11-16,2 96 7 16,10-96-14-16,3 0-5 15,3-12 4-15,-3-6 9 16,-3-5-12-16,-10 8-1 16,-2 4-3-16,0 6 4 15,0 3-4-15,0 2-10 16,-2 2-26-16,0 22-21 15,2 6-94-15,0 2-13 0,0 0-130 16</inkml:trace>
  <inkml:trace contextRef="#ctx0" brushRef="#br0" timeOffset="45547.38">29596 7054 610 0,'0'0'179'0,"0"0"-86"16,0 0-26-16,0 0-22 15,0 0-11-15,0 0 7 16,-6 110 2-16,6-89-22 16,0-7-6-16,0-6-6 15,0-4-4-15,0-4-5 16,0 0 1-16,2 0 1 0,11-8 5 16,5-14 9-16,2-2-7 15,-2-1-7 1,0 1 2-16,-5 4-3 0,-1 6-1 15,-8 6 0-15,0 6 0 16,-2 2 4-16,3 0-4 16,1 13-9-16,8 9 0 15,1 6 9-15,6-2 2 16,-6-4-2-16,1-7 0 16,-3-6 1-16,-6-8 0 15,2-1-1-15,-1 0 0 16,6-8 3-16,4-13 5 15,-2-8-4-15,1 0-3 0,-3-4-1 16,-1 1 1-16,-7 4-1 16,2 4 1-16,-8 10-1 15,0 6 0-15,0 8 2 16,0 0-2-16,0 8-5 16,2 18-5-16,4 4 2 15,3 2 8-15,3-3-4 16,1-8-9-16,0-5-3 15,3-7-13-15,-10-8-9 16,6-1-11-16,-1-4-11 16,-3-21-20-16,-1-8-123 15,-5-5-130-15</inkml:trace>
  <inkml:trace contextRef="#ctx0" brushRef="#br0" timeOffset="45786.72">29910 6767 547 0,'0'0'111'0,"0"0"-91"16,0 0 8-16,0 0 59 15,0 0-38-15,0 0-14 16,12 70-19-16,5-70-7 16,1 0 2-16,3-3 1 15,-8-16 8-15,0 0-14 16,-8-2-3-16,-5 3-1 15,0 4 2-15,0 4-4 16,-10 5-1-16,-7 2-52 0,3 2-90 16,8 1-43-16</inkml:trace>
  <inkml:trace contextRef="#ctx0" brushRef="#br0" timeOffset="46043.1">30263 6703 831 0,'0'0'125'0,"0"0"-53"15,0 0-27 1,0 0-24-16,-9 133 43 0,9-69-9 16,0 0-16-16,2-3-25 15,0-4 0-15,-2-8-11 16,0-7-6-16,0-11 1 15,-2-6-34-15,-5-9-46 16,-6-11-5-16,2-5-39 16,-5 0-151-16</inkml:trace>
  <inkml:trace contextRef="#ctx0" brushRef="#br0" timeOffset="46281.44">30109 7046 671 0,'0'0'155'0,"0"0"-82"0,0 0-32 16,0 0-8-16,143-35-5 16,-103 35-12-16,-5 0-6 15,-6 0-8-15,-2 5 4 16,-4 11 9-16,-6 2-6 16,-3 2 2-16,-3-2-10 15,-7-2 2-15,-2-5-1 16,0-4-2-16,0-5-7 15,-2-2-36-15,6 0-30 16,-4-7-59-16,2-18-17 16,-2-5-367-16</inkml:trace>
  <inkml:trace contextRef="#ctx0" brushRef="#br0" timeOffset="46511.78">30454 6846 554 0,'0'0'149'0,"0"0"-38"0,0 0-48 15,0 0-25-15,0 0-6 16,0 0 3-16,-13 70-13 16,13-58-2-16,11-4-15 15,1-6-2-15,-4-2 5 16,5 0-2-16,-3-6 6 16,1-10-3-16,-11-2-9 15,0 0-2-15,0 1-13 16,0 8-31-16,-7 2-48 15,1 7-107-15,0 0-239 16</inkml:trace>
  <inkml:trace contextRef="#ctx0" brushRef="#br0" timeOffset="47194.82">30697 7002 677 0,'0'0'167'16,"0"0"-82"-16,0 0-46 16,0 0 11-16,0 0-13 15,0 0-12-15,-15-56-8 16,3 56 6-16,-3 0-13 0,-3 14-10 16,-7 14 0-16,6 2 0 15,3 4 0-15,3 0-1 16,8-2 0-16,5-4 1 15,0-8-2-15,0-8-4 16,0-5 2-16,0-7 4 16,7 0 11-16,6 0 9 15,7 0-10-15,1-19 19 16,2-5-8-16,0-5-19 16,-3-4 4-16,-5 3-5 15,-1 0 2-15,-7 6-2 16,-3 10 1-16,-4 6-2 15,0 8 3-15,0 0 1 0,0 0-4 16,0 12-8-16,0 13-1 16,0 4 6-16,10 0 3 15,3-6-1-15,11-2 1 16,3-6-1-16,4-7 1 16,-2-8 2-16,-3 0 3 15,1-16 1-15,0-18-1 16,-4-10-3-16,-13-8-1 15,-4-8 1-15,-6-5-1 16,0 0 1-16,-10-2-2 16,-9 4 0-16,-6 8-1 15,7 13-14-15,5 18 3 0,3 16 12 16,6 8 0-16,-5 8 7 16,5 30-7-16,-3 20-7 15,5 12 7-15,2 8 5 16,0 4 5-16,11-4 2 15,4-9 1-15,1-13-1 16,-1-16-10-16,6-8-2 16,-7-11 0-16,-6-11-1 15,-1-6-28-15,-7-4-42 16,0 0-61-16,0-21-161 16</inkml:trace>
  <inkml:trace contextRef="#ctx0" brushRef="#br0" timeOffset="53421.81">30192 7541 732 0,'0'0'133'16,"0"0"-90"-16,0 0-33 16,0 0-2-16,0 109 23 15,8-49 33-15,13 2-43 16,-2-1-8-16,4-2-7 15,-10-4-2-15,-8-16-4 16,-5-8-6-16,0-9-73 16,0-12 1-16,-5-4-87 0,-8-6-106 15</inkml:trace>
  <inkml:trace contextRef="#ctx0" brushRef="#br0" timeOffset="53714.45">30040 7961 726 0,'0'0'146'0,"0"0"-107"16,0 0-20-16,0 0 7 15,0 0 13-15,0 0-7 16,109 82-17-16,-78-61-7 16,0-4-4-16,-6-5-3 15,-3-4-1-15,-4-6 1 0,-7-2 0 16,7 0 4-1,2-16 18-15,7-13 3 0,2-2-11 16,-2-3-5-16,-6-1-9 16,-7 8 2-16,-5 4-3 15,-5 12-3-15,-4 9-25 16,0 2-26-16,0 8-59 16,0 16-186-16,10 2-145 15</inkml:trace>
  <inkml:trace contextRef="#ctx0" brushRef="#br0" timeOffset="56197.2">30836 8073 540 0,'0'0'243'0,"0"0"-157"16,0 0-29-16,0 0 6 15,15-102 7-15,-17 89-12 16,-16 8-18-16,-4 2 2 16,-5 3-28-16,0 0-8 15,2 17-4-15,2 9 1 16,7 8-2-16,-3 4-1 16,11 0 0-16,8-2 0 15,0-10 0-15,0-6-3 16,0-8 2-16,0-6-1 15,6-2-2-15,15-4 1 16,-5 0 3-16,5-2 3 0,4-16 3 16,2-6 1-16,0 0 1 15,-7-2-4-15,-3 0-3 16,-6 3 1-16,-1 0-1 16,-6 7-1-16,-4 11 4 15,0 2-1-15,0 3-3 16,0 3 0-16,0 22-3 15,0 5 3-15,0 2 2 16,9-3-2-16,5-4 0 16,1-4-3-16,-1-9 3 0,-6-5 0 15,3-7-5-15,3 0 5 16,3-4 3-16,6-18-1 16,-1-2 5-16,-2-3-6 15,0 2-1-15,-6-1 0 16,-3 4 1-16,-5 3-1 15,-6 7 0-15,5 5 1 16,-5 7 4-16,0 0-5 16,0 2-12-16,0 22 8 15,0 6 1-15,0 0 3 16,6-2 0-16,4-8 1 16,-2-6 0-16,-1-7-2 15,-1-7-2-15,-3 0 3 16,6 0 3-16,2-7 5 15,5-13-1-15,1-4-5 0,-3-3 0 16,-1 2-2-16,-1 3-1 16,-6 2 1-16,1 4 0 15,-5 6-4-15,-2 3 2 16,0 7 2-16,0 0-4 16,0 16-12-16,2 10 9 15,0 6 7-15,5-3 0 16,-4-5 0-16,3-2 0 15,1-8-1-15,-1-2-11 16,1-7-8-16,2-5 6 16,4 0-38-16,8 0-6 15,8-17 2-15,0 0-12 0,0 0-27 16,-8 2 3-16,0 6-11 16,-13 1-33-16,0-1 51 15,-4 4 54-15,-2-3 31 16,-2 0 11-16,0 0 71 15,0-4 12-15,0 0-2 16,0-5 17-16,0 3-9 16,-2 1-40-16,-4 1-13 15,-8 4-3-15,3 4 1 16,-3 4-7-16,-1 0-17 16,-3 4-7-16,5 18-7 15,-3 8-2-15,9 4-2 16,5 0-3-16,2-2 0 0,0-9-1 15,0-2-5 1,9-7 4-16,7-8 2 0,-3-6-5 16,9 0 4-16,3-6 1 15,2-22 3-15,2-11 4 16,-1-4 1-16,-1-7-2 16,-3-8 1-16,-5-5-2 15,-13-5-4-15,-6 0-1 16,0 5-8-16,0 14-3 15,-11 13 5-15,6 17 6 16,1 11 3-16,-1 8-3 16,-1 3-6-16,-3 26 5 15,0 17-2-15,4 11 2 16,5 4 0-16,0 6 1 0,5-2-2 16,11-5-2-16,-1-7 2 15,-1-7 4-15,-1-8 0 16,1-11-2-16,-1-7-5 15,-5-12 1-15,2-6 4 16,1-2-39-16,-1-5 39 16,9-20 0-16,-3-3 2 15,-1 0-1-15,-4-6-1 16,-4 6 0-16,-5 4 2 16,0 7-2-16,-2 12 0 15,0 5 1-15,0 0-1 16,0 16-17-16,0 12 15 15,0 4 2-15,0-2 1 0,0-6-1 16,0-4-1-16,9-6-14 16,7-2 4-16,1-6 7 15,6-6 2-15,2 0-3 16,4 0 3-16,-8-20 2 16,2-5 5-16,-1-6-4 15,-5-7-1-15,0-7 14 16,-13-6-11-16,-2-7 10 15,-2-7 3-15,0-7-8 16,-4 2-8-16,-11 4-6 16,1 11 6-16,3 22 5 15,7 15-4-15,-4 11 0 0,4 7 5 16,0 11-6 0,-1 26 0-16,1 17-3 0,4 11-1 15,0 2 8-15,0 6-5 16,2-3 1-16,11-6-3 15,-1-6 3-15,-1-9 0 16,-5-11 0-16,6-9 0 16,-1-10 0-16,-3-7-5 15,4-8 5-15,1-4-10 16,1 0 9-16,3-21-7 16,3-8 9-16,3-5-2 15,-1-2-9-15,-4 4 7 16,-3 8 3-16,-5 9-2 0,-6 10-5 15,-4 5 0 1,0 0 5-16,0 23-6 0,0 11-1 16,0 1 6-16,2-1 6 15,5-6-6-15,3-4 0 16,2-10-1-16,1-4-29 16,1-5 17-16,3-5-6 15,4 0 12-15,1-17 8 16,3-9-5-16,3 0 5 15,-3 0-1-15,4 0-3 16,-9 4 3-16,3 6 3 16,-10 8 1-16,-7 4 2 15,-6 4 3-15,0 0-5 16,0 15 1-16,0 12 8 0,0 1 5 16,-4-2-8-16,2 0-5 15,2-4-1-15,0-6 4 16,0-5-3-16,0-6 5 15,0-5-2-15,0 0-1 16,0 0 29-16,0-5 23 16,0-15-10-16,0-3-35 15,8-5-9-15,2 4-1 16,1 4-1-16,-3 6 0 16,0 7 0-16,-4 7-1 15,0 0-3-15,3 11-10 16,1 11 4-16,0 3-3 15,3-4 13-15,-3-3-5 0,2-6-5 16,3-5 5-16,2-4-4 16,3-3 2-16,5 0 7 15,4-3 2-15,-4-18 4 16,4-1-5-16,-2-5 2 16,0 2-3-16,-15-1 0 15,-2 4-1-15,-8 6-1 16,0 6 0-16,0 8 2 15,-6 2 0-15,-4 0 1 16,-3 6-1-16,-6 12-2 16,11 1 2-16,-2 2-3 15,8-1 1-15,2-3 2 0,0 2-9 16,8-1 7-16,7 3 2 16,3 0 4-16,1 9-3 15,2 2 5-15,1 4 5 16,1-2-4-16,-4-1-6 15,-7 4 44-15,-12 4-22 16,0 3-23-16,-25-2 1 16,-8-8-2-16,-6-6-20 15,2-14-12-15,1-9-6 16,3-5-61-16,4-10-251 16</inkml:trace>
  <inkml:trace contextRef="#ctx0" brushRef="#br0" timeOffset="56461.7">32468 7784 797 0,'0'0'122'0,"0"0"-113"16,0 0-6-16,0 0-3 15,0 0 25-15,0 0 13 16,0 76-14-16,0-66-14 16,0-2-7-16,0-4-1 0,0-4-2 15,0 0-9 1,0 0-32-16,0 0-5 0,-16-8-149 16,-9-6-292-16</inkml:trace>
  <inkml:trace contextRef="#ctx0" brushRef="#br0" timeOffset="56675.12">31861 7819 730 0,'0'0'173'0,"0"0"-133"16,0 0-9-16,0 0 19 15,123-35-10-15,-61 23-5 16,5-4-5-16,0 0-17 15,-9-2-12-15,-16 2-1 0,-13 1-1 16,-16 4-21-16,-13 1-26 16,-2 2-28-16,-33-2-56 15,-12 3-123-15</inkml:trace>
  <inkml:trace contextRef="#ctx0" brushRef="#br0" timeOffset="56952.85">31681 7579 749 0,'0'0'143'0,"0"0"-134"16,0 0-3-16,0 0-1 16,0 0 22-16,0 0 5 15,-6 18-18-15,6-18 3 16,0 0-12-16,10 0 1 15,7 0-2-15,4-11 1 16,-8-3-1-16,-6-2-4 16,-7 3-6-16,0 3-8 15,-4 2 6-15,-12 7-8 16,-7 1-47-16,8 0-111 16,8 0-90-16</inkml:trace>
  <inkml:trace contextRef="#ctx0" brushRef="#br0" timeOffset="57139.22">32204 7582 797 0,'0'0'188'16,"0"0"-148"-16,0 0-19 15,0 0 30-15,0 0-31 16,0 0-20-16,0 1-15 15,0-1-85-15,0 0-99 16,-6 0-227-16</inkml:trace>
  <inkml:trace contextRef="#ctx0" brushRef="#br0" timeOffset="58129.07">26872 7728 609 0,'0'0'143'0,"0"0"-94"15,0 0-30-15,0 0 23 16,0 0 18-16,0 0-22 16,0 8-8-16,0-4-3 15,2-2 0-15,2 0-12 16,4-2 6-16,5 0-8 16,5 0-5-16,20-8 6 15,15-28-3-15,18-26-11 16,23-20-30-16,6-16-108 15,14 5-313-15</inkml:trace>
  <inkml:trace contextRef="#ctx0" brushRef="#br0" timeOffset="58860.55">25572 8398 866 0,'0'0'44'0,"0"0"-37"16,0 0 2-16,0 0 10 15,0 0-2-15,0 0-9 16,27 8 0-16,0-4 10 16,16-4-5-16,14-12-13 15,28-39-2-15,22-29-23 16,16-28-211-16</inkml:trace>
  <inkml:trace contextRef="#ctx0" brushRef="#br0" timeOffset="60911.97">30938 8416 682 0,'0'0'30'15,"0"0"11"-15,0 0 24 16,0 0-8-16,0 0-19 0,0 0-13 16,0 0-14-16,58 0 0 15,9 0 8-15,13 0-7 16,7-9-7-16,-2 0 0 15,-1-1-3-15,-10 3-1 16,-11 2 3-16,-19 5-4 16,-24 0 0-16,-11 0-3 15,-9 0 3-15,0 0 2 16,-29 0 0-16,-15 0-2 16,-17 0-3-16,-3 6-12 15,-8-2 11-15,-1 5-3 16,0-4 0-16,-6 1 6 0,8-2 2 15,13 0 1 1,13-2 4-16,16 2-4 16,14-2 1-16,11 0 4 0,4 1-7 15,0 2-1-15,15 3 1 16,34-4 5-16,20-2 15 16,27-2-7-16,7 0 1 15,8-10-8-15,5-4 12 16,-9-1-15-16,-9 6-1 15,-23 1-2-15,-28 4-15 16,-31 4-56-16,-16 0-114 16,-29 0-124-16</inkml:trace>
  <inkml:trace contextRef="#ctx0" brushRef="#br0" timeOffset="65207.67">31681 7399 865 0,'0'0'68'15,"0"0"-32"-15,0 0 9 16,0 0 27-16,0 0 8 0,0 0-24 16,0 0-12-16,-16 8-8 15,16-12-7-15,0-22-2 16,0-11-7-16,2-10-13 15,9-6-1-15,5-9-4 16,-2-6 1-16,-4-4-3 16,-1 1 0-16,0 8 0 15,0 8 0-15,-2 11-1 16,-5 9-1-16,0 8 2 16,0 5 0-16,5 3-6 15,-7 4 5-15,3-1-2 16,-1 4 2-16,0 2-5 0,0 0-5 15,0 4 5 1,0 2 0-16,-2 4 5 0,0 0-2 16,0 0-5-16,0 0 8 15,0 0 0-15,0 0-8 16,0 0 8-16,0 0-1 16,0 0 1-16,-10 10-1 15,-17 10-3-15,-6 5 4 16,-8 0 0-16,1 1 1 15,-3 3-1-15,1-4 0 16,6 0-1-16,10-5 1 16,1-7 2-16,14-6-1 15,7-5-2-15,4-2 1 16,0 0 0-16,0 0-2 16,6-7-3-16,23-14 1 15,9-9 3-15,2-2 1 0,3-3-1 16,-3-1-1-16,-11 3 2 15,0 2 5-15,-7 9-4 16,-9 8 4-16,-3 8-3 16,-6 4 3-16,-4-2 1 15,0 4-1-15,0 0 1 16,0 0-1-16,0 0-1 16,0 0 2-16,0 0-6 15,4 12 2-15,3 18 2 0,4 7 5 16,0 0-7-1,0-3 1-15,5-3 4 0,4-6-7 16,0-2 0-16,3-10 0 16,1-6-6-16,2-7-19 15,1 0-21-15,-4-15-80 16,-10-9-113-16,-13-2-405 16</inkml:trace>
  <inkml:trace contextRef="#ctx0" brushRef="#br0" timeOffset="65769.78">31150 5946 95 0,'0'0'0'16,"0"0"-56"-16</inkml:trace>
  <inkml:trace contextRef="#ctx0" brushRef="#br0" timeOffset="66711.89">31150 5946 141 0,'-29'20'50'15,"33"-25"-8"-15,3 2 51 16,0 0 50-16,-3-3-57 0,3 4 3 15,-7-4 5-15,2 0 15 16,0 0-23-16,-2-3-25 16,2 1-2-16,-2-4-7 15,0 5-1-15,0 0-1 16,0 4-8-16,-11 3-22 16,-5 0-1-16,-5 0-9 15,-13 17-9-15,1 12 1 16,2 9-1-16,13 2-1 15,7-4-3-15,11-5 1 16,0-6 1-16,4-6-7 16,21-5 5-16,6-8-6 15,7-6 0-15,4 0 3 16,1-13 0-16,-4-8 6 0,-1-8-9 16,-5 2 9-16,-4-1 2 15,-8 0-2-15,-6 7 1 16,-8 9-1-16,-2 6 4 15,-5 6-2-15,0 0-1 16,0 0-2-16,0 0-6 16,0 22-5-16,0 9 11 15,0 4 1-15,0-1 5 16,6-5-5-16,7-5 0 16,-1-7 0-16,3-6 0 15,-1-5-3-15,1-6 3 16,5 0 4-16,3-14 6 0,-4-12-10 15,-1-6 3-15,-9-3-1 16,-2 0-1-16,-7 0-1 16,0 1 3-16,-9 6 2 15,-6 8-3-15,-3 8-2 16,3 7 0-16,-6 5-3 16,-1 0 6-16,1 14-4 15,4 7 1-15,3 7-1 16,10 1-4-16,4-1 5 15,0-2-4-15,9-5 3 16,17-2 0-16,9-7-1 16,2-9 2-16,3-3 0 15,5 0-4-15,-3-13 4 0,-4-11 0 16,-7-2-2 0,-6-5 2-16,-7 4 1 0,-7-4 4 15,-7 3-5-15,-4 7 5 16,0 4-4-16,0 7 1 15,-4 5-1-15,-5 5 4 16,3 0-5-16,-4 0-5 16,6 0-1-16,-1 15 6 15,5 5-4-15,0 0-8 16,0 0 8-16,19 0-4 16,-2 1-7-16,1-1 12 15,-3 1 1-15,-3 0 2 16,-4 0-3-16,-3 0 3 15,-5-1-8-15,0-1 5 0,0 1 3 16,-11-3 6-16,-9-5-6 16,-5-3 0-16,6-9-1 15,-2 0-10-15,9 0-71 16,10-12-17-16,2-15-60 16,0-8-76-16,21-5-145 15</inkml:trace>
  <inkml:trace contextRef="#ctx0" brushRef="#br0" timeOffset="66969.5">31895 5805 126 0,'0'0'520'16,"0"0"-397"-16,0 0 24 15,0 0-41-15,0 0-28 16,0 0-26-16,13-18-11 0,-13 18-25 16,0 9-6-16,0 18 15 15,4 7 2-15,-2 4-14 16,-2 2-11-16,2 0 1 15,0-4 1-15,4-4-3 16,-4-3-1-16,0-7 0 16,0-8 0-16,0-6-12 15,3-6-19-15,-5-2-27 16,6 0-14-16,6-8-2 16,5-16-83-16,1-9-153 15,-5 0-169-15</inkml:trace>
  <inkml:trace contextRef="#ctx0" brushRef="#br0" timeOffset="67111.72">31866 5891 544 0,'0'0'266'16,"0"0"-144"-16,0 0-35 15,-127 0 0-15,119 0-21 16,8 0-23-16,14 2-42 16,35 5-1-16,27-7-1 15,24 0-64-15,10 0-77 16,-4-9-228-16</inkml:trace>
  <inkml:trace contextRef="#ctx0" brushRef="#br0" timeOffset="67306.08">32468 5883 1066 0,'0'0'131'16,"0"0"-114"-16,0 0 13 15,0 0 21-15,0 0-34 16,0 0-16-16,-29 14-2 16,13-4-21-16,-3 3-106 15,6-4-117-15,11-1-518 16</inkml:trace>
  <inkml:trace contextRef="#ctx0" brushRef="#br0" timeOffset="67928.45">31694 6374 685 0,'0'0'113'0,"0"0"-45"0,0 0 25 15,0 0-14-15,0 0-27 16,0 0-24-16,4-9-4 15,34 0-14-15,13-2-5 16,7-4-1-16,0 1-4 16,-2 5-1-16,-7 0-1 15,-13 6-4-15,-12 0 2 16,-10 2-7-16,-10 1-15 16,-4 0-5-16,0 0 18 15,-25 0-1-15,-17 13 8 16,-11 5-1-16,-10 1 1 15,3 0 5-15,11 0 1 16,2-3 0-16,14-7 2 0,13-2 21 16,9-5 14-16,9-1 13 15,2-1-23-15,0 0-9 16,6 0 9-16,30 0 2 16,19 0 13-16,19 0-28 15,2 0-1-15,4-7-9 16,-8-8-3-16,-12 5-1 15,-14 0 0-15,-17 5-3 16,-15 3-9-16,-10 0-16 16,1 2-25-16,-3-3-62 15,9 3-47-15,-2-2-270 0</inkml:trace>
  <inkml:trace contextRef="#ctx0" brushRef="#br0" timeOffset="68038.71">32385 6447 242 0,'0'0'691'16,"0"0"-666"-16,0 0-20 16,0 0-5-16,0 0-82 15</inkml:trace>
  <inkml:trace contextRef="#ctx0" brushRef="#br0" timeOffset="72292.55">31785 7833 136 0,'0'0'107'0,"0"0"-43"16,0 0-15-16,0 0-5 15,0 0-1-15,0 0-6 16,0 0 3-16,-2 0 8 16,2 0 2-16,0 0-2 15,-2 0 17-15,2 0 2 16,-3 0-10-16,3 0-3 16,0 0-18-16,0 0-3 15,0 0-1-15,0 0-7 16,0 0 2-16,16 0-6 0,29-1-16 15,15-4 5-15,15-6-10 16,6 2-17-16,-8 0-39 16,-15 4-98-16,-17 0-410 15</inkml:trace>
  <inkml:trace contextRef="#ctx0" brushRef="#br0" timeOffset="90174.58">26970 10522 406 0,'0'0'108'15,"0"0"-43"-15,0 0 5 16,0 0 22-16,0 0 2 16,0 0-29-16,0 0-22 15,0 0-2-15,0 0-1 16,-7 0-4-16,7-9 9 15,10-5 16-15,21-12-22 16,9-8-25-16,4-8-4 16,1-6-7-16,-5 0-3 0,-7 1 1 15,-6 5 5-15,-11 11-5 16,-7 10 0-16,-9 11 2 16,0 9-1-16,0 1-2 15,-2 0-5-15,-21 10-4 16,-2 16-2-16,4 8-4 15,7 0-11-15,7-2-12 16,7-6 3-16,0-4 12 16,19-6 6-16,0 0 8 15,6-2 8-15,-7-2 0 16,-1 2 0-16,-8-1 1 16,-4-4 0-16,-5 5 4 15,0 0-3-15,-7 0-1 16,-15 0 13-16,-5-4-6 0,-2 2 1 15,2-4 0-15,7-4-4 16,9-2 1-16,7-2 1 16,4 0-3-16,0 0-2 15,0 0-1-15,4-8-16 16,23-15-5-16,11-8 15 16,7 1 1-16,3-2-4 15,4 4 1-15,-10-2 8 16,1 4 0-16,-14 2 0 15,-10 2 0-15,-5 6 4 16,-7 3 6-16,-7 3 17 0,0 5 11 16,0 3 5-1,0 2 2-15,0 0-11 0,0 0-20 16,0 0-13-16,0 24-1 16,0 15 0-16,0 12-1 15,0 1 1-15,0-2 3 16,0-2-1-16,2-9-2 15,-2-6-9-15,4-8-31 16,-2-8-43-16,7-10-9 16,5-7-44-16,3-7-195 15</inkml:trace>
  <inkml:trace contextRef="#ctx0" brushRef="#br0" timeOffset="90856.1">27731 10219 828 0,'0'0'104'0,"0"0"-28"0,0 0 4 16,0 0-28-16,0 0-22 15,0 0 3-15,-130 49-4 16,96-18-8-16,5-4-11 16,7 2-6-16,9-5-3 15,4-2-1-15,9-5 0 16,0-3 1-16,0-2-4 15,11-1 3-15,12-1 0 16,-1 1 1-16,7-2 0 16,7-4 0-16,-5 0-1 0,4-5 0 15,1 0 0-15,-1 0-7 16,-1-7-3-16,-5-12-2 16,-7 1 5-16,-1-3 2 15,-13 2 5-15,-1 1 2 16,-7 2 0-16,0 6-1 15,0 3 2-15,0 4 1 16,0 3 7-16,0 0-8 16,-2 0-3-16,-7 12-2 15,7 12-2-15,0 4 3 16,2 2 1-16,0-5 0 16,0-6 0-16,6-4-1 15,7-6-8-15,1-4 6 0,1-5-2 16,8 0-2-16,-1-17 0 15,5-14 4-15,2-1 2 16,-5-5 1-16,-6-5 0 16,-5-2 3-16,-3-4 0 15,-8-3-1-15,-2 10 1 16,0 9 1-16,0 14 3 16,0 9 15-16,0 9-5 15,0 0-5-15,0 0-12 16,-2 25-3-16,-5 17 3 15,2 9 1-15,5 8-1 16,0-3 0-16,0-4-1 0,0-4-3 16,2-6 1-1,10-8-19-15,1-10-21 0,1-8-37 16,-4-12-16-16,9-4 22 16,-4-4-74-16,7-24-74 15,3-10-99-15</inkml:trace>
  <inkml:trace contextRef="#ctx0" brushRef="#br0" timeOffset="91358.3">28365 10098 395 0,'0'0'159'0,"0"0"-54"15,0 0-2-15,0 0 16 16,10-106-51-16,-10 106-3 16,-8 0-18-16,2 14-20 15,-7 23-11-15,-3 16 29 16,3 7-11-16,9 1-12 0,-3-1-6 15,7-6 5-15,0-2-5 16,0-5-5-16,0-1-7 16,7-11-3-16,1-7 0 15,5-6 1-15,10-3-1 16,6-9 1-16,8-6 3 16,0-4-5-16,3 0 6 15,-9-25-6-15,-4-7-5 16,-5-6 1-16,-7-4-1 15,-8-4 5-15,-7 7-2 16,0 2 2-16,-2 11 2 16,-13 6 0-16,-10 10 0 0,2 4 1 15,6 6-1-15,-1 0 2 16,5 8-4-16,3 16-3 16,8 2 0-16,2 3 1 15,0 2 2-15,9-4 0 16,7-1-4-16,2 1 8 15,-3-5-4-15,3 0 0 16,-5 0-4-16,-4-2 4 16,1-2 5-16,-10 4-4 15,0-4-1-15,-5 0 1 16,-17-3-1-16,-14-3-1 16,-7-6-37-16,-5-6-47 15,-10 0-71-15,0 0-105 0,0-23-149 16</inkml:trace>
  <inkml:trace contextRef="#ctx0" brushRef="#br0" timeOffset="91703.95">27846 10076 694 0,'0'0'146'16,"0"0"-67"-16,0 0-11 16,0 0-12-16,0 0-29 0,0 0-15 15,-24 14 9-15,19 4 16 16,3-6-24-16,2-5 4 16,0-6-11-16,0-1-1 15,0 0-1-15,0 0 8 16,0-10 24-16,0-12-13 15,0 0-16-15,0 3-3 16,0 2 1-16,0 5-5 16,-13 6 0-16,-3 6-7 15,1 0-33-15,-8 0-13 16,8 14-47-16,3 12-97 16,8-2-171-16</inkml:trace>
  <inkml:trace contextRef="#ctx0" brushRef="#br0" timeOffset="93025.64">29160 10395 666 0,'0'0'90'0,"0"0"-11"16,0 0-31-16,0 0-5 16,0 0-20-16,0 0 21 15,4 66 5-15,-4-24-17 16,0 3-26-16,-18-1-6 15,-5-5-35-15,8-10-59 16,6-13-165-16,4-16-417 16</inkml:trace>
  <inkml:trace contextRef="#ctx0" brushRef="#br0" timeOffset="93556.56">29683 10469 498 0,'0'0'42'0,"0"0"27"16,0 0 6-16,0 0 5 15,0 0 21-15,0 0-35 16,13 38-12-16,-3-38 14 0,5-4 13 15,12-23-32-15,2-10-37 16,6-7-5-16,1-4-4 16,-5-6 2-16,-4 0-2 15,-9 5-2-15,-9 6 0 16,-9 13 3-16,0 11-3 16,0 11-1-16,-21 8-3 15,-8 0-1-15,-4 25 1 16,-3 9-9-16,7 3-4 15,14 3-9-15,11-3-6 0,4-6-6 16,4-4 21 0,23-3 9-16,4-9 2 0,5-3 5 15,6-5 0-15,-9-1-1 16,3-2 1-16,-14 0 0 16,-6 4 5-16,-5 0-1 15,-7 4-3-15,-4 6 12 16,0 0-12-16,-2 4 10 15,-25 1-9-15,-2-6 0 16,2-1-2-16,4-12-18 16,11-4-41-16,10 0-44 15,2-22-201-15</inkml:trace>
  <inkml:trace contextRef="#ctx0" brushRef="#br0" timeOffset="93750.85">30249 10056 741 0,'0'0'129'16,"0"0"-70"-16,0 0-27 16,0 0 8-16,0 0 33 15,0 0-14-15,18 144-19 16,-14-93-19-16,1-5-10 16,-5-4-10-16,0-7-2 15,0-2-14-15,0-10-77 16,0-4-9-16,0-9-75 15,0-10-94-15</inkml:trace>
  <inkml:trace contextRef="#ctx0" brushRef="#br0" timeOffset="94178.83">30165 10319 696 0,'0'0'168'15,"0"0"-90"-15,0 0 18 16,0 0-51-16,0 0-5 15,0 0-16-15,11-28-9 16,26 22-12-16,13-2-3 16,1 1 3-16,0 0-2 15,3-2-2-15,-5-1 2 16,-5 2-1-16,-6-2 0 16,-11 6 5-16,-11 3-5 15,-10 1 0-15,-6 0 0 16,0 0 1-16,0 0 4 0,0 0-3 15,0 0-1-15,0 0 19 16,0 0-8-16,0 0-2 16,0-2 1-16,0 0-11 15,0 2 3-15,0 0 1 16,0-2 3-16,0-1-7 16,0 3 2-16,0-2-1 15,0 2 1-15,0-2-3 16,0 1 1-16,0-1-1 15,0 0-9-15,0 2-9 16,0 0-27-16,0 0-20 16,0 0-41-16,0 0-33 0,0 0-89 15,0 0-187-15</inkml:trace>
  <inkml:trace contextRef="#ctx0" brushRef="#br0" timeOffset="95807.85">29732 10339 250 0,'0'0'86'15,"0"0"-38"-15,0 0 20 16,0 0 12-16,0 0-23 15,0 0-12-15,-94-8 5 16,90 5 5-16,-3 1 9 16,3 1 1-16,0-5-16 15,4 1-19-15,-8-2 5 16,6-1 7-16,2-9-18 16,0-7 3-16,0-3 3 15,0-6-20-15,16 3 5 16,7 0 6-16,-2 7-8 0,0 6-1 15,-5 9-5 1,-3 8 3-16,-5 0-10 0,6 14 1 16,-1 24-1-16,1 14 5 15,-5 8 6-15,-7 0-6 16,-2-5-3-16,0-6 2 16,0-12-3-16,0-9 1 15,0-14-2-15,0-8 1 16,0-4-1-16,0-2 3 15,2 0 11-15,0-16 1 16,5-14-10-16,0-11-3 16,4-3-2-16,0-2-2 0,3 0 2 15,1 11 1-15,-6 7-1 16,2 16-1-16,-4 8 1 16,-5 4-5-16,4 0-1 15,6 21 5-15,1 16-1 16,1 3 2-16,-1 4 5 15,1-4-5-15,-8-4 0 16,3-8 0-16,-3-10 4 16,2-6-2-16,-6-8-2 15,0-4 0-15,-2 0 3 16,4 0 4-16,3-14 16 16,9-14-10-16,1-10-9 15,6-5-4-15,4-3 3 0,-8 2-8 16,1 13 3-16,-6 11 0 15,-7 11 2-15,-1 9-9 16,1 0 5-16,7 23-3 16,1 12 4-16,3 6 2 15,-3-1 1-15,8-3-1 16,-5-8-7-16,1-5 0 16,4-10 1-16,-1-10-9 15,0-4 13-15,3 0-2 16,-3-16 4-16,5-14 1 15,0-4 0-15,-2-6-1 16,-10-3 1-16,-7 0 1 16,-8-1 0-16,0 3 0 0,0 10 2 15,-19 13 2-15,-1 9 6 16,-7 9-5-16,-7 5-2 16,-1 26-2-16,-1 11-3 15,7 7 1-15,7 3-2 16,11-4 2-16,9-2-1 15,2-9-2-15,0-6 2 16,6-9 1-16,12-5 0 16,2-12 0-16,5-5 4 15,-3 0-4-15,7-17 3 16,5-10 0-16,-5-9-2 16,0-3-1-16,0 0 1 15,-12-2 4-15,-1 5-4 16,-7 13 0-16,-5 9-1 0,-2 10 0 15,-2 4-3-15,0 0 2 16,0 4-7-16,0 19 4 16,0 10 0-16,0 1 3 15,0-2 1-15,7-3-1 16,0-8 0-16,2-5 0 16,-1-7 1-16,3-6 1 15,1-3 0-15,1 0-1 16,3-10 2-16,3-16-1 15,2-4-1-15,-3-6 4 0,-1-1-4 16,-3-5 0 0,-1 5 0-16,-3 5 0 0,-8 11 0 15,0 15-1-15,-2 6-2 16,0 3 1-16,0 25-7 16,0 12 5-16,0 6 4 15,2-2 0-15,7-4-1 16,4-8 1-16,1-8 0 15,1-7-2-15,-1-12-2 16,-1-5-17-16,5 0-28 16,-3-8-54-16,3-21-16 15,-5-8-134-15,-3-5-103 16</inkml:trace>
  <inkml:trace contextRef="#ctx0" brushRef="#br0" timeOffset="96037.23">30784 9922 132 0,'0'0'636'0,"0"0"-591"15,0 0-42-15,0 0 49 16,0 0-3-16,0 0-30 16,-6 58-15-16,21-53 28 15,-1-5-15-15,3 0-1 16,1-3 8-16,-2-14-24 15,-3 0-14-15,-6 1-17 16,-7 6 7-16,0 6-66 0,-5 4-144 16,-15 0-236-1</inkml:trace>
  <inkml:trace contextRef="#ctx0" brushRef="#br0" timeOffset="97889.84">31123 10235 891 0,'0'0'46'16,"0"0"-26"-16,0 0 5 15,0 0-21-15,0 0 44 16,0 0 9-16,-15 104-19 0,15-71-3 15,0-4-7-15,0-9-11 16,0-9-9-16,0-4-6 16,2-7 0-16,0 0 9 15,7 0 12-15,7-21 11 16,5-11-22-16,6-7-10 16,0-3 1-16,-2-2-3 15,-5 5-1-15,-3 7-4 16,-5 13 5-16,-5 10 0 15,-5 9-2-15,0 0 1 16,9 16-10-16,-2 16 8 16,9 9 0-16,2-1 3 0,-3-8 2 15,4-4-2-15,-5-12-2 16,-3-6-8-16,1-8 7 16,1-2 2-16,1-10-5 15,5-19 6-15,2-10-1 16,-3-9-2-16,-9-7 2 15,-7-5 1-15,-4-6-1 16,0-2-1-16,0 8 0 16,-8 11-3-16,-3 19 4 15,-1 14 1-15,8 11 1 16,-1 5 11-16,1 0-12 16,0 24-6-16,-1 15 3 15,5 12 3-15,0 11-1 0,0 4 1 16,7 2 1-16,8-3-1 15,6-9-3-15,-4-12 2 16,3-6 2-16,5-9-1 16,0-10 1-16,-8-6 1 15,8-10-2-15,-9-3 0 16,3 0 2-16,4-18-4 16,-3-13-2-16,-3-4 2 15,-7-9-8-15,-6 0-12 16,-4 5 4-16,0 10 9 15,0 12 9-15,0 12 0 16,-2 5 4-16,-5 0-4 16,-6 12-5-16,0 17 3 15,3 7-5-15,8-2 3 0,2 3 4 16,0-7-1-16,2-2 1 16,21-4-1-16,-3-8 0 15,11-3 1-15,3-13 2 16,8 0-1-16,-3 0-1 15,4-21 2-15,-5-4-3 16,-9-4 5-16,-7 2-4 16,-6 4 0-16,-14 0 0 15,-2 6 3-15,0 3-2 16,0 8 10-16,0 4 12 16,0 2-13-16,0 0-10 15,-2 20 0-15,-9 8-1 16,4 4 1-16,3-3 5 0,4 0-2 15,0-5 7-15,0-6-9 16,0-8 1-16,2-6 9 16,0-4-10-16,5 0 11 15,4 0 13-15,5-14-6 16,4-11-17-16,-1-1 1 16,2-6-1-16,-4 5-2 15,-1 3 0-15,-5 10 1 16,-1 5-1-16,-8 8-7 15,2 1 6-15,3 0-9 0,1 20 6 16,8 4 3 0,2 2 0-16,6-4-6 0,10-4 0 15,2-4-3-15,4-6 6 16,2-8 4-16,-1 0-3 16,-6-4 3-16,1-17 1 15,-7-2-1-15,-3-3 0 16,-6-3 1-16,-8-6 0 15,-10-4-2-15,-2-1 0 16,0 4-1-16,-14 10 2 16,-3 10-1-16,-4 12 1 15,-3 4 0-15,-3 6-2 16,1 22 2-16,8 8-4 16,-1 4 3-16,11-1 0 15,6-6 0-15,2-4 0 0,0-10 1 16,0-4 0-16,0-6-3 15,2-6 3-15,4-3 0 16,6 0 5-16,3 0 9 16,8-17-9-16,-1 0 0 15,2-10-2-15,1 3-3 16,-9 2 0-16,-3 7 5 16,-7 4-5-16,2 9-4 15,-8 2 2-15,0 0-3 16,2 7-1-16,-2 17-1 15,2 2 7-15,0-2 1 16,2-4-1-16,1-8-1 0,-1-7 1 16,-2-5-1-1,0 0 2-15,8 0-2 0,3-1-8 16,5-17-3-16,9-4-12 16,-6-2-13-16,2 2 22 15,0 5 0-15,-10 5 6 16,-8 7 6-16,-1 5-4 15,-4 0-4-15,0 7-8 16,2 21 19-16,5 11 10 16,-3-2 1-16,3 2-3 15,-3-8 1-15,3-6-3 16,-2-9 3-16,-1-11-4 16,0-5-1-16,1 0 9 15,4-2 22-15,11-23-4 16,0-6-30-16,7-3-1 0,-2 1 0 15,-2-1-7-15,4 1 3 16,-6 12-1-16,-3 9 1 16,-7 10 0-16,-5 2-7 15,1 7 3-15,2 20 7 16,2 7 0-16,-2 2 1 16,0-2-1-16,0-5-1 15,-3-8-38-15,3-7-15 16,5-10-31-16,11-4-36 15,6 0-144-15,6-16-172 16</inkml:trace>
  <inkml:trace contextRef="#ctx0" brushRef="#br0" timeOffset="98324.62">33388 10064 908 0,'0'0'83'0,"0"0"-68"15,0 0-6-15,0 0 2 16,0 0 10-16,0 0 15 16,-49 98-13-16,49-57-1 15,0-5 0-15,2-5 0 16,14-2-12-16,4-9-7 16,0-2-3-16,4-8 5 15,3-2-4-15,2-8 0 0,7 0 6 16,-1-2-7-16,1-18 3 15,-5-6 0-15,-6-4 0 16,-7-7-3-16,-5-3-15 16,-9 6-2-16,-4 3-6 15,0 11 22-15,-4 11 1 16,-11 9 5-16,-8 0-1 16,1 16-4-16,-3 18 1 15,8 10 2-15,8 0-2 16,9 1-1-16,0-6 1 15,11-2-1-15,11-7 0 16,5-7 0-16,1-11 0 16,3-7-9-16,6-5-7 15,-4 0-30-15,-6-5-46 0,-12-14-34 16,-15-6-83-16,0-1-185 16</inkml:trace>
  <inkml:trace contextRef="#ctx0" brushRef="#br0" timeOffset="98677.32">31498 10104 704 0,'0'0'124'0,"0"0"-60"15,0 0 6-15,0 0 0 16,0 0-16-16,0 0-26 15,0 0-5-15,11 0-17 16,16-10-6-16,19-10-52 0,26-2-17 16,17-2-13-16,9 0-140 15,4 5-146-15</inkml:trace>
  <inkml:trace contextRef="#ctx0" brushRef="#br0" timeOffset="98819.55">32427 10060 648 0,'0'0'0'0,"0"0"-525"16</inkml:trace>
  <inkml:trace contextRef="#ctx0" brushRef="#br0" timeOffset="99441.61">31393 10140 210 0,'0'0'370'15,"0"0"-305"-15,0 0-11 16,0 0 71-16,0 0-43 16,0 0-39-16,-49-5-13 15,29 5 6-15,4 0-9 16,3 0-8-16,6 0-10 15,7 0 0-15,0 0-8 0,5 0-2 16,26 0-7 0,25 0 6-16,15 0-33 0,18-4-68 15,11-10-183-15</inkml:trace>
  <inkml:trace contextRef="#ctx0" brushRef="#br0" timeOffset="154785.72">15446 13341 575 0,'0'0'67'16,"0"0"-8"-16,0 0 35 15,0 0-26-15,0 0-30 16,0 0-9-16,0 0-9 0,0 0 4 16,6-8 14-16,-6 8-11 15,0 0 10-15,0 0-22 16,0 0 12-16,0 0-8 15,0 0 0-15,-6 0 1 16,-15 0-15-16,1 0-1 16,-6 0-3-16,-3 0 3 15,-2 0-1-15,2 4 2 16,4-2 7-16,2 2-3 16,6-4 8-16,5 0-3 15,6 0 0-15,2 0 6 16,-1 0-8-16,5 0-3 15,0 0 5-15,0 3-5 16,0-3-2-16,0 0-4 0,0 0 2 16,13 0-5-16,29 0 7 15,14 0 1-15,18 0 3 16,13-3-4-16,9-3-4 16,2 0-3-16,2-2 2 15,-7 4-2-15,-1 1 1 16,-16 3-1-16,-7 0 0 15,-22 0 2-15,-7 0-2 16,-15 9 0-16,-10-3 0 16,-6-3 0-16,-2 2 1 15,-5-3 0-15,-2-2-1 0,0 2 3 16,0-2-2 0,0 0 0-16,0 0 0 0,0 0 0 15,0 0 4-15,0 0-5 16,0 0 0-16,0 0-14 15,0 0-12-15,0 0-27 16,0 0-72-16,-4 0-127 16,-30 8-669-16</inkml:trace>
  <inkml:trace contextRef="#ctx0" brushRef="#br0" timeOffset="187700.5">28932 16186 544 0,'0'0'175'15,"0"0"-67"-15,0 0-58 16,0 0-18-16,0 0 5 0,0 0 21 16,0 0-6-16,8 26-6 15,11-15-13-15,-1-4-5 16,8 0-15-16,3-6 10 16,7-1-11-16,6 0 9 15,10-18-5-15,4-11 0 16,-6-6-11-16,0-8 0 15,-6 5-1-15,-11-3-3 16,-4 1 3-16,-11 5-1 16,-7 1 0-16,-3 4 1 15,-8 7-1-15,0-1 1 16,0 7-3-16,-14 2 0 0,1 10-1 16,1 3-2-16,1 2 1 15,5 0 0-15,-6 0-1 16,1 20-2-16,5 6 2 15,-4 13 1-15,8 3-2 16,2 3 1-16,0-2 0 16,4-3-5-16,12-6 4 15,5-4-5-15,0-4 2 16,6-1 0-16,4-8-4 16,3-5-3-16,2-8 3 15,0-4-3-15,1 0-1 16,-3-8-5-16,-3-16 13 0,-4-6 6 15,-7 0 2 1,-7 0 0-16,-9 4 0 0,-4 8 7 16,0 10 13-16,0 4 4 15,-2 4-12-15,-4 0-2 16,-7 0-6-16,-3 12-3 16,3 17-3-16,1 4-2 15,8 4 1-15,4 2-5 16,0-3-24-16,8-4-21 15,17-3-13-15,6-10 4 16,0-8 6-16,10-11 28 16,-1 0 6-16,0-2-1 15,3-24-8-15,-1-5-9 16,-9-3 31-16,-6 0 7 16,-2 0 7-16,-17-3 49 0,-1 8 4 15,-7 1-12-15,0 6-20 16,0 14 11-16,-5 4 14 15,-3 4-25-15,-8 0-13 16,-4 7-13-16,0 16-2 16,2 9 0-16,5-3-2 15,6 6-7-15,7-4-24 16,0-6-15-16,0-6-2 16,13-7 9-16,10-7 5 15,-1-5 8-15,0 0 13 16,0-10 12-16,-1-12 3 15,-6 2 1-15,-3-2 19 0,-6 4 18 16,1 3 11-16,-7 6-13 16,0 5 4-16,0 3-12 15,0 1-3-15,0 0-13 16,0 0-12-16,0 14-2 16,0 11 2-16,0 8 0 15,0 4 0-15,2 5-2 16,12 13 2-16,-6 1 0 15,7 4 1-15,-1 5-1 16,-3 4-2-16,-7 1 2 16,-4 4 0-16,0-9 0 15,0-12 2-15,0-7-2 16,-15-13 0-16,-5-8-11 0,3-8-19 16,-10-13 30-1,0 0 11-15,2-4-11 0,3-10 0 16,4-19-10-16,7-22 4 15,6-14 4-15,5-8-5 16,5-6 7-16,28 3 0 16,10 10-6-16,11 8 3 15,4 8-4-15,-1 8 1 16,3 0-2-16,-2 5-1 16,-6 1-10-16,-7 7-6 15,-10 2 12-15,-8 3 8 16,-10 6 2-16,-6 4 3 15,-6 2 3-15,-5 4 10 16,0 1 16-16,0 2 8 0,-2 1-10 16,-7 2 3-16,-2 0 0 15,-3 2-16-15,1 0-8 16,0 8-6-16,-3 12-1 16,3 6-3-16,1 2 1 15,6-2-1-15,4 4-2 16,2-7-16-16,0-5 1 15,0-9 1-15,0 0 16 16,8-8-2-16,4-1 5 16,3-1 1-16,3-22 3 15,2-4 6-15,0-4 0 16,-4 3-1-16,-5 5 6 16,-2 8-1-16,-9 7 11 0,0 4-6 15,0 4 2-15,0 0-20 16,0 2-3-16,0 20-1 15,0 7 3-15,0 6 1 16,4 0-2-16,8-8-18 16,1-4-7-16,3-7 3 15,1-9 5-15,1-4 10 16,3-3 5-16,0-3 4 16,6-22 2-16,0-10-1 15,0-9 0-15,0-2 5 16,-12-5 8-16,1-4-6 15,-5-3 18-15,-9 0 3 0,-2 4-13 16,0 8-5-16,0 13 1 16,0 17 6-16,0 10 3 15,0 6-7-15,0 0-3 16,-7 16-11-16,3 16 0 16,0 14-4-16,-1 7 4 15,5 5 0-15,0-4 2 16,0 0-2-16,7-6 0 15,6-8 5-15,5 1-5 16,-5-7-2-16,1-6 2 16,-1-10-1-16,1-4-2 15,-1-11-18-15,1-3-72 16,3 0-84-16,10-19-175 0</inkml:trace>
  <inkml:trace contextRef="#ctx0" brushRef="#br0" timeOffset="187844.73">31359 16208 1047 0,'0'0'133'15,"0"0"-116"-15,0 0-16 16,0 0-1-16,0 0-13 16,0 0-79-16,-24 10-58 15,24-10-258-15</inkml:trace>
  <inkml:trace contextRef="#ctx0" brushRef="#br0" timeOffset="194818.4">28687 16718 957 0,'0'0'94'15,"0"0"-48"-15,0 0-11 16,0 0-7-16,0 0-8 15,-121 38-6-15,101 8-1 16,5 16-12-16,8 13 7 16,7 1-2-16,0 0 3 15,20-8-7-15,9-4 0 16,2-14-2-16,12-9-1 16,-3-18-1-16,-3-5-6 15,4-13 8-15,-8-5 4 0,1-5 2 16,-10-27 2-16,-4-12 9 15,-6-11-1-15,-8-4-5 16,-6-5 0 0,0-1 1-16,-22 5 1 0,-12 2-3 15,-3 14-10-15,-6 10 3 16,1 12 6-16,-8 10-9 16,4 8-1-16,3 4 1 15,10 9-1-15,7 17-3 16,8 6-9-16,11-3-5 15,7 2-2-15,0-6 4 16,9-1 4-16,18-5-13 16,2-4 15-16,8-1 1 15,5-4 9-15,6-3 1 16,1 5 5-16,-3-1-6 0,4 5 0 16,-8 3 2-16,-9 4 3 15,-2 4 3-15,-4-1 7 16,-4-5-6-16,-8 5-3 15,-6-6 1-15,-2 3-4 16,1-11 1-16,-1 0-4 16,-2-6 0-16,2-6-1 15,-5 0-8-15,11 0 8 16,5-18 1-16,7-12 0 16,-1-4 2-16,-2-6-4 15,3 2 3-15,-9 7-2 16,-8 9-1-16,-1 15 2 0,-5 4 1 15,-2 3-1 1,0 0 0-16,0 5-3 0,4 22 3 16,8 7 4-16,5 3-4 15,2-2 0-15,-4-12 0 16,5 0 0-16,-2-6 1 16,2-5-1-16,0-6 0 15,-2-2-1-15,0-4 1 16,-2-4 5-16,3-22 1 15,4-10-4-15,6-6 2 16,-9 0-3-16,2 8 4 16,-13 10-3-16,-2 9-1 15,-5 10 6-15,-2 5-6 0,0 0-1 16,2 0-10 0,7 20 0-16,0 10 10 0,6 2-12 15,10-2-27-15,4-6-13 16,7-8 18-16,7-6-27 15,-6-10 39-15,3 0 13 16,-2-7 9-16,-9-19 4 16,-9 1-1-16,-9-3 0 15,-9 0 20-15,-2 4 14 16,0 0 16-16,-19 5-6 16,-8 5-20-16,-2 9-13 15,0 5-3-15,0 0-2 16,0 7-9-16,0 20-2 15,4 4 2-15,8 4-1 0,7-7-3 16,8 2 3-16,2-7-2 16,0-6-1-16,7-7-5 15,11-2-15-15,-2-8-2 16,1 0 26-16,-1-3 3 16,-1-20 3-16,1-3 0 15,-3 0 3-15,1-3-3 16,-5 8 5-16,-3 8-6 15,1 3 1-15,-7 10-5 16,0 0-1-16,0 0 0 16,0 0-10-16,0 17 3 15,5 7 7-15,6 8-2 16,4-6-10-16,3 0-15 0,5-12-4 16,-2-5 10-16,2-6 2 15,-1-3 19-15,1 0 1 16,-4-18 4-16,2-13 2 15,-6-8-1-15,1-1 4 16,-5-6 7-16,-9-8-2 16,-2-7-5-16,0-9 5 15,0-7 3-15,-15 4-12 16,-6 10 3-16,4 12 7 16,3 25-2-16,3 11-12 15,7 10 5-15,2 5-3 16,2 0-4-16,-2 20-7 15,2 26-3-15,0 17 9 0,0 9 0 16,8 1-4-16,17-7 5 16,4-6 0-16,-2-7 0 15,1-10 0-15,1-9-2 16,0-9 0-16,0-7 1 16,-4-15 0-16,2-3 0 15,-7 0 2-15,4-14 1 16,-2-11 3-16,7-11-2 15,0-5-2-15,-2 5 0 16,-4 2-1-16,-8 12 0 16,-3 10 0-16,-10 10-1 15,-2 2 1-15,2 0-10 16,0 26-6-16,5 8 16 16,-1 8-5-16,6 3 2 0,3-5-27 15,5-5-12-15,1-8 8 16,0-5 2-16,2-10 12 15,-1-12 0-15,5 0-2 16,-1-8 12-16,5-22 9 16,4-10 1-16,-12-1 4 15,2-5 11-15,-2-5-10 16,-8-12 16-16,-8-9-1 16,-5-10 2-16,-2-1-10 15,0 6-3-15,0 10-2 0,-9 18 9 16,-6 16 9-1,2 17-2-15,3 8-7 0,6 8 6 16,2 0-21 0,-7 24-1-16,5 20-4 0,-6 20 3 15,8 13 2-15,2 7-2 16,0-3 2-16,6 0-3 16,15-9 3-16,-3-5-1 15,6-4 0-15,-2-6 0 16,3-11 0-16,0-11-2 15,-8-14 0-15,3-11-9 16,1-10-19-16,6 0 18 16,2-26 7-16,2-11 4 15,4-10 1-15,1 1 0 16,-5 0 3-16,-4 6-3 0,-8 6 2 16,-5 15-2-16,-7 9 0 15,-7 10 0-15,0 0 0 16,0 0-4-16,0 10-3 15,4 22 7-15,6 6-1 16,-2 5 1-16,7-5 0 16,6-4 3-16,-3-4-3 15,-1-10 0-15,4-6 0 16,-6-8 0-16,-1-6 0 16,-4 0 0-16,9-4 8 15,3-18-3-15,2-10 0 16,3 2-5-16,0 0 4 15,-11 7-4-15,-3 11 7 16,-11 7 6-16,0 5-5 0,-2 0-5 16,0 0-3-16,0 7 0 15,0 15 3-15,0 9-3 16,0 7 0-16,2 2-1 16,6 6 1-16,-4 4 0 15,-2 4 0-15,-2 3 0 16,0-3 0-16,0-1-9 15,-16-4 4-15,-3-8-1 16,-4-6-9-16,3-5-1 16,-5-10-11-16,8-12-15 15,1-2-43-15,-4-6-13 16,0 0-190-16,-3-24-239 16</inkml:trace>
  <inkml:trace contextRef="#ctx0" brushRef="#br0" timeOffset="195066.99">30539 16890 767 0,'0'0'171'16,"0"0"-136"-16,0 0 9 15,0 0 6-15,0 0 1 16,0 0-5-16,145-32-17 15,-65 22-15-15,9-1-11 0,2-3-2 16,-4 5-1-16,-22-3-4 16,-22 10-27-16,-26 0-23 15,-17 0-2-15,-4 2-44 16,-34 0-150-16</inkml:trace>
  <inkml:trace contextRef="#ctx0" brushRef="#br0" timeOffset="195343.47">30334 16733 972 0,'0'0'95'0,"0"0"-95"16,0 0-5-16,0 0 5 15,0 0 17-15,0 0 1 16,43 41-11-16,-20-41 8 15,0 0-9-15,2-2 6 16,-9-12-6-16,-8-6 2 16,-8 3-5-16,0 5 8 15,0 5-10-15,-8 7-1 16,-13 0-17-16,-1 12-21 16,-3 16-61-16,10 4-129 15,13-6-333-15</inkml:trace>
  <inkml:trace contextRef="#ctx0" brushRef="#br0" timeOffset="195567.95">31687 16883 763 0,'0'0'431'15,"0"0"-359"-15,0 0-46 16,0 0-5-16,0 0-14 16,0 0-7-16,-4-11-2 15,2 8-35-15,-6 3-92 16,-5 0-102-16,-5 0-227 0</inkml:trace>
  <inkml:trace contextRef="#ctx0" brushRef="#br0" timeOffset="196237.28">28460 17781 756 0,'0'0'126'15,"0"0"-78"-15,0 0 1 16,0 0 41-16,0 0 19 16,0 0-34-16,151 7-33 15,-69-7-20-15,16-14-6 16,14-8-10-16,4 5 4 0,-2 5-10 16,-14 1 0-16,-25 7 0 15,-23 2-3-15,-28 0 1 16,-13 2-15-16,-11 0-9 15,0 2-11-15,-27 18 17 16,-23 6 8-16,-22 6-39 16,-14 3-2-16,-15 1 15 15,-4-4 17-15,5 0 17 16,13-6 4-16,15-6 6 16,22-6 19-16,16-8 22 15,25-6 1-15,9 0-12 16,0 0-36-16,43 0 4 0,15 0 0 15,21-11-1 1,19-15 1-16,12 3-3 0,6-3 3 16,-2 0-4-16,-10 4 3 15,-17 8-8-15,-22 6 1 16,-23 6-13-16,-24 2-26 16,-18 0-33-16,0 5-23 15,-9 14 60-15,-20 3-183 16,2 4-412-16</inkml:trace>
  <inkml:trace contextRef="#ctx0" brushRef="#br0" timeOffset="200415.79">25352 17065 535 0,'0'0'262'0,"0"0"-122"15,0 0-44-15,0 0-24 16,0 0-21-16,0 0-14 15,0 0-25-15,-85 62-3 16,74-12 9-16,11 6-2 16,0-2-12-16,0-4 9 15,18-4-8-15,6-7-3 16,5-12-2-16,0-9 0 0,2-9-2 16,0-9 2-16,-2 0 0 15,-2-19 3-15,-2-16 4 16,-5-10 0-16,-7-3-2 15,-4-2-3-15,-9 0-1 16,0 2 5-16,-9 7 2 16,-11 12-3-16,-6 9 2 15,3 8-5-15,-1 12 3 16,-3 0-4-16,2 3-1 16,6 20 0-16,3 7-2 15,5 4-2-15,11 4-1 16,0-1-10-16,6-6-5 15,21-4 2-15,4-10-4 0,5-3 8 16,6-14 5-16,-1 0 9 16,-6 0 0-16,3-14 0 15,-9-8 10-15,0-5 4 16,-11-4 2-16,-7 4 2 16,-9-8-1-16,-2 9-1 15,0-2-10-15,-13 1-2 16,-5 13 1-16,-3 2-5 15,4 7-3-15,6 1 3 16,2 4 0-16,0 0-1 16,5 4-10-16,2 10 3 15,2 8 0-15,0 1 0 16,0 0-6-16,17-4 5 16,8 1 5-16,-3-8-10 0,3 2 11 15,2-3 1-15,1-3 2 16,1 0 0-16,-2 4 1 15,-3 0-1-15,-3 0-3 16,-2 6 3-16,-3-2 1 16,-5 3-1-16,1 1 1 15,1-3-1-15,1 4 1 16,1-8-1-16,-1 1 0 16,-1-4 0-16,3-3-3 15,-1-5 3-15,12-2-2 0,0 0 2 16,4-14 0-1,-2-13 0-15,2-4 0 0,-4-4-2 16,-6 1 5-16,-7 1 0 16,-5-2-1-16,-9 1-1 15,0 4 5-15,0 8 1 16,-2 8 7-16,-13 6 0 16,-6 6-8-16,1 2-2 15,3 0-2-15,-10 24 1 16,4 5-3-16,8 10 0 15,3 0 0-15,10 2-4 16,2-7 1-16,0-2 1 16,11-11-2-16,9-7 1 15,1-9-7-15,0-5 5 16,2 0 5-16,2-4 3 0,-5-16 0 16,5-10 1-16,-10 4-2 15,1-2-2-15,-3 1 10 16,-9 6-2-16,-2 9 5 15,-2 6-5-15,0 6 7 16,0 0-3-16,0 0-9 16,0 18-3-16,0 20 3 15,0 14-3-15,0 13 0 16,9 11 0-16,7 8 1 16,2 8-1-16,-3 1 0 15,4-1-1-15,-13-15-1 16,5-14-13-16,-11-13 12 0,0-20 0 15,0-8 3 1,0-10-2-16,0-6 1 0,-15-6 2 16,-6 0-3-16,-1-14 2 15,-2-18-10-15,4-12-20 16,4-14 15-16,5-4 4 16,11-8-7-16,0 7-10 15,4 10-8-15,25 2-5 16,9 3 9-16,5 8 13 15,3-2-3-15,6 1 2 16,-8 4 6-16,3 0-2 16,-7 7 12-16,-11 2 4 15,-11 5 0-15,-7 0 3 16,-11 7-2-16,0 2 10 16,0 4 24-16,-7 6 20 0,-9-4-6 15,-3 8 0-15,-4 0-28 16,1 0-19-16,-5 19-1 15,3 6-1-15,6 8 1 16,7 2-1-16,7 1 3 16,4-1-3-16,0-8 0 15,13-5 0-15,5-1 3 16,6-10-3-16,-6-4 0 16,0-7 7-16,4 0-6 15,-4-7 4-15,5-16 8 0,-6-8-11 16,1-5 3-1,-3 0-3-15,-3-4 3 0,-3 10-4 16,-7 6 2 0,-2 11-1-16,0 10 0 0,0 3 7 15,0 0-7-15,0 0 0 16,0 12-2-16,0 18-1 16,0 6 1-16,0-4-3 15,4 4 1-15,12-9-2 16,1-5-3-16,4-13 6 15,-6 0-9-15,1-9 4 16,0 0 5-16,-1-11 1 16,3-14 1-16,2-10 1 0,-6 0-1 15,-1 2-1 1,-9 3 0-16,-2 6 3 0,-2 10 1 16,0 6-4-16,0 4 2 15,0 4 4-15,0 0-6 16,0 6 1-16,0 20-1 15,0 4 0-15,0 7 1 16,2-7-1-16,8-7 0 16,1-4 0-16,-5-7 0 15,4-7-2-15,-10-5 2 16,2 0-1-16,2 0 1 16,3 0 2-16,9-19 3 15,1-5-4-15,8-5 2 16,-3 1-1-16,-2 4-2 0,-4 8 0 15,-3 4-1 1,-9 12 0-16,-1 0 1 0,-3 0-3 16,2 0 0-16,5 22 3 15,4 0 3-15,-5-1 1 16,6-6-4-16,1-1-1 16,-1-4 1-16,-8-5 1 15,0-5-1-15,-2 0 0 16,7 0 4-16,5-15 2 15,3-9-3-15,6-2-2 16,-7-1 0-16,-1 3 0 16,-4 4-1-16,-6 8 0 15,-1 10 0-15,-4 2 0 16,0 0-2-16,0 0-7 16,0 19 9-16,7 8 1 0,1 2-1 15,6-5-2-15,1-2 2 16,4-4 0-16,-6-7 0 15,-2-8-1-15,2-3 1 16,0 0 2-16,3-5 2 16,5-22-1-16,-6-1-3 15,-1-5 0-15,-6 0-2 16,-3-1-3-16,-5 0-1 16,0 5 0-16,-7 12 1 15,-7 7 0-15,-1 10 1 16,1 0 0-16,1 0 4 15,5 12-3-15,8 10 1 0,0 2-3 16,0 3 4-16,0-1-4 16,17-3-2-16,3-2-7 15,5-4 10-15,2 1 4 16,0 0 1-16,-6-4 3 16,0 0 8-16,-13 2-5 15,-3-2-2-15,-5 5-3 16,0-1 1-16,-22 1-3 15,-14-1-20-15,-15-2-48 16,-7-4-75-16,2-10-48 16,0-2-215-16</inkml:trace>
  <inkml:trace contextRef="#ctx0" brushRef="#br0" timeOffset="200571.04">27055 17105 941 0,'0'0'135'16,"0"0"-67"-16,0 0-37 16,0 0-23-16,0 0-8 15,0 0-44-15,22-11-31 16,7 22-60-16,9-1-167 16</inkml:trace>
  <inkml:trace contextRef="#ctx0" brushRef="#br0" timeOffset="201269.4">27777 17283 761 0,'0'0'147'0,"0"0"-94"15,0 0 8-15,0 0 15 16,0 0-10-16,0 0-41 15,0-39-18-15,0 18 2 16,-11 1-2-16,-5 8-3 16,3 2 5-16,-3 10 3 15,-1 0-8-15,-6 17-4 0,1 16 0 16,-1 6-1 0,8 7 2-16,9-7-2 0,6-3 0 15,0-4-6-15,2-11 6 16,11-8-6-16,3-8-3 15,-1-5 10-15,5 0 11 16,5-14 0-16,2-16-3 16,2-1 0-16,-3-3-6 15,-10 4 0-15,-5 9 5 16,-4 6 7-16,-5 7-2 16,-2 8-1-16,0 0 2 15,0 0-13-15,0 11 0 0,0 13 1 16,9 7-1-1,4 1 0-15,5-1-3 0,7-7-3 16,2-7-16-16,-6-9-11 16,4-8 2-16,0 0 7 15,-3-16 10-15,2-14-19 16,1-7 2-16,-11-4 31 16,-12-9 1-16,-2-9-1 15,0-11 1-15,-14-5 1 16,-10-5 2-16,4 8 3 15,4 14 3-15,-2 23 26 16,10 17 10-16,0 13-10 16,6 5-6-16,0 3-24 15,0 32-6-15,2 20 4 16,0 14-4-16,0 8 0 0,18 4 1 16,4 0-1-16,-6-10 1 15,-1-9-1-15,-1-16 0 16,-8-10-32-16,1-14-50 15,-5-14-23-15,-2-8-59 16,0-5-209-16</inkml:trace>
  <inkml:trace contextRef="#ctx0" brushRef="#br0" timeOffset="201682.12">27871 17106 574 0,'0'0'324'0,"0"0"-245"0,0 0-8 15,0 0-13-15,0 0-14 16,0 0-11-16,118-112 3 16,-76 106 1-16,1 6-5 15,-6 0-4-15,-3 0-7 16,-5 14-2-16,-15 4-8 16,-8 5-2-16,-6 0-4 15,0 0 1-15,0-4 6 16,-6-3-7-16,-4-5 2 15,6-9-6-15,4-2 0 16,0 0-1-16,0 0 0 16,0-26-8-16,0-6 1 15,0-4 7-15,16 8-2 16,11 5 2-16,-6 9 0 16,6 10 1-16,-2 4 0 0,0 0 5 15,-8 11-6-15,1 12-1 16,-7 7 1-16,-9 2-4 15,-2 6-12-15,0-6-24 16,-13 5-42-16,-7-5-60 16,5-8-23-16,-8-4-124 15,5-10-72-15</inkml:trace>
  <inkml:trace contextRef="#ctx0" brushRef="#br0" timeOffset="201816.35">28232 17267 205 0,'0'0'406'0,"0"0"-128"15,0 0-103-15,0 0-51 0,0 0-68 16,0 0-32-1,6 0-7-15,28-4 1 0,-3-3-3 16,-4 0-15-16,-5 5-1 16,-9-1-3-16,-3 3-35 15,-10 0-102-15,0 0-46 16,-2 14-220-16</inkml:trace>
  <inkml:trace contextRef="#ctx0" brushRef="#br0" timeOffset="202316.39">26174 17913 1032 0,'0'0'120'16,"0"0"-103"-16,0 0-9 15,0 0-5-15,158-23 64 16,-32 6-14-16,22-5-15 16,20 8-4-16,6-7-13 15,-7 3-11-15,-20 6-6 16,-24 0-2-16,-41 8-3 16,-30 0 1-16,-28 4-6 15,-24 0-15-15,-7 0-7 16,-37 15 21-16,-18 2 3 0,-23 8-21 15,-15-2 0 1,-12 4-8-16,-2 1 17 0,8-2 16 16,7-8 0-16,15-1 9 15,26-5 16-15,17-5-1 16,24-5 6-16,17-2-18 16,0 0 1-16,29 0-11 15,29 0 0-15,28 0 4 16,26-6 8-16,12-12-4 15,9 0-4-15,-13 2-4 16,-9 0-3-16,-18 4 1 16,-16 2-16-16,-24 0-46 15,-15 2-58-15,-13 2-113 0,-10-2-126 16</inkml:trace>
  <inkml:trace contextRef="#ctx0" brushRef="#br0" timeOffset="202458.69">27708 17869 979 0,'0'0'161'0,"0"0"-117"15,0 0-31-15,0 0-3 16,0 0-10-16,0 0-42 16,-6 35-94-16,3-20-604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14:17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7332 9104 871 0,'0'0'118'0,"0"0"-57"16,0 0 6-16,0 0-32 15,0 0-5-15,0 0 14 16,62 157-14-16,-38-92-14 16,-2-1-3-16,-3-1-8 15,-11-8-2-15,-6-2-3 16,-2-13-7-16,0-5-41 16,0-14-59-16,-18-7-41 15,-10-12-131-15</inkml:trace>
  <inkml:trace contextRef="#ctx0" brushRef="#br0" timeOffset="1949.61">7025 9476 791 0,'0'0'134'0,"0"0"-130"16,0 0 16-16,0 0 17 15,170-16-16-15,-91 9-9 16,0-3 9-16,2-5-19 15,-10-2 2-15,-11-6-3 16,-8-2 2-16,-15-6-3 16,-3-1 3-16,-16 0 2 15,-7-4 3-15,-11-5 8 16,0 0 18-16,0-3-2 16,-7 2 2-16,-9 5 1 15,1 9-8-15,2 8-2 16,1 8 1-16,6 9 5 0,-1 0-1 15,7 3-12 1,-2 0-10-16,2 17-8 0,-2 22 0 16,2 13 1-16,0 12 0 15,9 6 1-15,13 3-1 16,-2 5 1-16,2-6-1 16,-7-8-1-16,6-7 0 15,-5-17 0-15,-3-14 4 16,3-8-8-16,-1-10 3 15,1-8-11-15,3 0-8 16,4-8-8-16,-3-20 14 16,-7-11 8-16,3-5-1 15,-7 3 7-15,-5 8 1 0,3 12-1 16,-3 10 0 0,-4 10 1-16,0 1-1 0,3 0 1 15,4 12-1-15,1 13 8 16,6 6-7-16,6-1-1 15,-2-2 0-15,-3-3 0 16,3-6 1-16,-3-7-1 16,6-4 1-16,1-4 1 15,-7-4-1-15,8 0 0 16,-3-6-1-16,2-17 6 16,-2-4 1-16,-6-4-3 15,1-3-1-15,-2 1-3 16,-3 6 4-16,-6 12-4 15,-2 6 0-15,-2 9 0 0,0 0-2 16,0 9 2-16,7 16 9 16,-1 6-7-16,4 3-2 15,3-4-3-15,5 0 3 16,-1-8 0-16,10-4 1 16,-6-9 3-16,-4-4-4 15,-1-5-4-15,-1 0 4 16,1-2 2-16,2-22 4 15,2-6 1-15,2-4-7 16,3-1-1-16,-2 5 1 16,-8 6 2-16,-7 9 3 15,4 8-5-15,-10 6-5 16,-2 1 4-16,0 0 1 0,7 1 2 16,-3 16 5-16,5 2-7 15,5 2 4-15,1-3-2 16,3-1 0-16,-3-6-1 15,1-3-1-15,-5-2 0 16,-4-6 2-16,4 0-4 16,2 0 4-16,5-8 3 15,3-9-3-15,0-6 6 16,2 2-8-16,-3 5 0 16,-5 6 1-16,-5 9-1 15,-6 1-1-15,5 0-2 16,2 1 3-16,3 16 1 0,1 4 4 15,-1-1-5 1,-4 1 4-16,4-4-7 0,-1-5 3 16,-2-1 0-16,-1-7 3 15,-2-4-3-15,1 0 0 16,-3 0 1-16,13-10 1 16,3-10-2-16,3-3 1 15,-1 10-1-15,-6 3 0 16,0 8-2-16,-7 2 1 15,5 0 0-15,-1 9 0 16,3 9-3-16,6-1 4 16,-1-1-4-16,-3-2 1 15,-3-5-8-15,8-4 2 0,-5-5-7 16,5 0 9-16,-1-5-2 16,3-15 1-16,-3-1 3 15,3-3-8-15,-6-3 8 16,-11 3 4-16,-1 1 1 15,-9-3 0-15,0 5 3 16,0 3-3-16,-15 9 1 16,-1 6 4-16,-6 3-1 15,4 0-4-15,0 15 0 16,-2 7 0-16,9 4 1 16,2-2-1-16,5 3 0 15,4 1 0-15,0-1-1 16,0-3 1-16,0-4 3 15,8-6-3-15,6-4-5 16,1-6 3-16,-1-4 2 0,1 0 2 16,6-6-2-16,-2-16 0 15,-1-4 0-15,5-3 0 16,-4-5 4-16,-5 10-4 16,1 7 1-16,-7 7 2 15,-4 10-3-15,-4 0 0 16,0 0 5-16,0 2 2 15,0 15-4-15,2 10-2 16,3-1-1-16,3-1 1 16,4-2 0-16,-3-5-1 15,-1-4-1-15,6-4 0 16,-5-4 1-16,-3-5-1 0,8-1-4 16,-1 0 4-16,3-21-1 15,6-5 0-15,0-2 2 16,5-1-1-16,0 5 0 15,-10 10-1-15,-5 9 2 16,-3 5 0-16,-5 0 1 16,-2 1 0-16,8 20 8 15,-4 0-3-15,3 4-4 16,-5-1-2-16,10-7 0 16,-7 0 1-16,1-8-3 15,4-4-6-15,-3-5 5 16,-1 0 3-16,13-8-1 0,-4-16 1 15,3-2-1-15,7-6 1 16,0 4-4-16,-4 6 6 16,-8 10-2-16,-7 9 0 15,4 3-2-15,-3 0 2 16,-3 15 7-16,6 4 0 16,-3 2-7-16,-1-3-5 15,2-4 1-15,1-6 4 16,-3-2 0-16,4-6-1 15,1 0-3-15,3 0-1 16,1-9-8-16,6-5-38 16,-4-2-102-16,10 2-156 15,6 3-467-15</inkml:trace>
  <inkml:trace contextRef="#ctx0" brushRef="#br0" timeOffset="4221.14">10914 9543 721 0,'0'0'184'0,"0"0"-109"15,0 0 27-15,0 0 5 16,142 110-52-16,-109-98-34 16,10-6-12-16,-1-6-1 15,1-3 1-15,-1-22-1 16,-4-13-2-16,-7-12-2 16,-4-6 4-16,-9-4-8 15,-9 3 5-15,-9 9-4 16,0 14-1-16,-5 16-2 0,-6 8 2 15,-2 10 0-15,-8 0-4 16,6 0-8-16,-7 21 1 16,3 0-2-16,11 1-13 15,6-5-9-15,2-7 2 16,0-5 6-16,0-3 17 16,8 0 2-16,8-2-3 15,5 0 11-15,0 0 6 16,8 0 17-16,0 2-3 15,0 2-3-15,0 4-5 16,0 6-7-16,-2 0 5 16,0 8-3-16,-2 2-7 15,-6 2 3-15,6 1-1 16,-5-3 1-16,3-2-1 0,-6 0 1 16,8-6 0-16,-5-3 3 15,0-6 2-15,0-7 0 16,3 0 5-16,-2-4 0 15,8-20-9-15,0-6-1 16,-2-9 2-16,-9-5-3 16,0-6-1-16,-11-2 3 15,-5 8-2-15,0 12 0 16,-2 16-2-16,0 10 0 16,0 6 0-16,0 0 3 15,-9 24-3-15,-6 10-1 0,4 9-2 16,11-2 1-16,0 3 1 15,4 0 1-15,25-7 1 16,7-7-1-16,-1-6 0 16,7-8-5-16,8-10 2 15,-3-6 3-15,1-2-1 16,2-22 1-16,-6-8 3 16,-9-9-1-16,0-5 2 15,-14-3 6-15,-7-4 6 16,-7 9-7-16,-7 9 0 15,0 14-8-15,-7 10 7 16,-9 8 3-16,-9 3-1 16,10 0-10-16,-1 8 3 15,5 8-5-15,9 4 2 16,2 0-5-16,0 2 4 0,11 1-2 16,14-2 1-16,4-3 2 15,2 2 0-15,2 4 0 16,1-2 1-16,-3 3 2 15,-4-2-2-15,-7 1-1 16,-9 1-5-16,-9-4 1 16,-2-1-1-16,0-1-2 15,-9-7 2-15,-7-2 3 16,3-8 0-16,0-2 2 16,4 0 7-16,0-14-6 15,7-15-1-15,2-10-3 16,0-5-5-16,18-2 5 0,20 4 2 15,8 12 0 1,-3 13 2-16,-3 10 0 0,-9 7 0 16,-6 0 0-16,-5 7 4 15,2 14-4-15,-4 5 0 16,-5 2 11-16,1 2-10 16,-3 2-1-16,-3-4 2 15,6-2-2-15,-1-6-1 16,-1-4 0-16,1-6 0 15,-2-3 2-15,3-4-2 16,1-3 0-16,-1 0 0 16,-4-3 0-16,4-18 4 15,-3-4-3-15,-2-4 3 0,-5-3 0 16,-4 2-1 0,0 0 1-16,0 7-1 0,-6 9-1 15,-14 8 4-15,2 5-4 16,-7 1-1-16,3 0 1 15,0 6-2-15,2 11 0 16,7 4 0-16,3 0 0 16,10 4 1-16,0-3-1 15,0 2-5-15,18-4 4 16,5-6 0-16,-6-2 1 16,8-9-1-16,-7-3-1 15,6 0-3-15,1 0 4 16,-1-17-2-16,3-3 3 15,2-4 1-15,-6 0-1 0,-4 2 1 16,-5 5 0-16,-5 10 0 16,-9 4-1-16,0 3 0 15,0 0 0-15,0 7 2 16,0 16-2-16,0 6 1 16,2 0-1-16,9 0 2 15,0-3-2-15,7-2-1 16,-4-8 0-16,1-4 2 15,1-6 0-15,-1-6-1 16,3 0 0-16,0-2 2 16,6-17 0-16,1-8-1 15,-3 1 0-15,3-4-1 16,-3 4-1-16,-2 4 1 0,-11 5 2 16,-2 15-2-16,-5 2-1 15,-2 0-1-15,0 0 1 16,0 21 1-16,0 3 0 15,0 3-1-15,2 0 1 16,9-5 2-16,3-4-2 16,3-4 0-16,6-8 0 15,-6-6 0-15,10 0 0 16,0-8-1-16,4-18 2 16,-2-6-1-16,-2-3 1 15,-7-2 1-15,-2-1 1 16,-11-1-2-16,-7 10 0 0,0 8 0 15,0 11-1 1,0 10 2-16,-14 0 7 0,1 0-9 16,-3 12 0-16,5 7-4 15,9 0 4-15,2-1-1 16,0 0 1-16,0 0 0 16,7-1-2-16,11-1 4 15,-1 0-4-15,-1 0 4 16,6 0-1-16,-4-1-1 15,-3 2-1-15,1-2 1 16,-3-1 1-16,-5-3-1 16,-4-2-3-16,-2-6-14 15,-2-1-24-15,0 0-34 0,0-2-103 16,0 0-215 0</inkml:trace>
  <inkml:trace contextRef="#ctx0" brushRef="#br0" timeOffset="4715.32">14059 9399 932 0,'0'0'143'0,"0"0"-65"16,0 0 15-16,0 0-21 16,0 0-36-16,0 0-15 15,0 0-2-15,-78-31 0 0,58 57 1 16,-3 6-8-16,6 4-3 15,3 5 1-15,3 0-8 16,9 0-2-16,2-4 0 16,0-3 0-16,2-8 0 15,25-7-2-15,0-5 1 16,1-10-5-16,9-4 6 16,-2 0-4-16,3-16 1 15,-3-10 1-15,6-8-2 16,-8-2 1-16,-4-5 2 15,-5 4-5-15,-8-2 2 16,-5 9-2-16,-11 13 3 16,0 9 1-16,0 8 2 15,-11 0 0-15,-16 20 6 16,3 11-2-16,2 6 0 0,4-1 4 16,9 2 0-16,9-4-6 15,0-2-1-15,0-6-1 16,7-4 0-16,13-7-1 15,2-8-2-15,7-7-12 16,4 0-23-16,14 0-29 16,20 0-66-16,11-7-18 15,12 7 89-15,-11-5-568 16</inkml:trace>
  <inkml:trace contextRef="#ctx0" brushRef="#br0" timeOffset="4806.47">14866 9747 666 0,'0'0'208'0,"0"0"-208"16,0 0-41-16,0 0-129 16</inkml:trace>
  <inkml:trace contextRef="#ctx0" brushRef="#br0" timeOffset="7813.17">8310 10345 908 0,'0'0'125'16,"0"0"-49"-16,0 0-21 0,0 0-9 15,0 0-35-15,0 0 25 16,-6 108 3-16,14-62-17 16,7-3-10-16,4-5-8 15,-9-10 0-15,-2-10 1 16,-2-8-2-16,-6-8-3 16,7-2 0-16,-3 0 7 15,0-12-4-15,15-22 1 16,-2-10 10-16,3-1-9 15,1 7-5-15,-6 12 0 16,-9 14 0-16,4 8 0 16,-4 4-1-16,3 0-10 15,7 21 6-15,7 11 4 0,-4 3 1 16,4 2 0-16,-3-3 0 16,-1-10-1-16,0-6 1 15,-9-11 0-15,2-5 0 16,-5-2-1-16,-1 0-1 15,5-14 2-15,1-15 2 16,1-6-2-16,3 2 4 16,-8 1-4-16,5 9-5 15,-3 7 4-15,-6 9-3 16,5 7-3-16,3 0-7 16,3 13 7-16,5 18 0 15,5 3 0-15,-4-3-2 16,4 1-12-16,0-9 3 15,4-5-1-15,0-11 14 0,2-4-12 16,0-3 8-16,0-7-29 16,3-18-30-16,-5-8-9 15,2 1 75-15,-6-2-33 16,-10 5 31-16,-9-3-2 16,-6 6 6-16,0 1 0 15,-2 1 0-15,-15 6 0 16,-4 7 2-16,-1 6 6 15,-2 5-5-15,-3 2-3 16,0 18 7-16,7 9-6 16,3 3-1-16,5 3 3 15,3 1 4-15,5-1 0 16,4-6 7-16,0 0 1 0,0-5-6 16,11-6 6-1,5-9 4-15,1-2-8 0,-1-7 7 16,-1 0 14-16,-1-11 5 15,1-10-3-15,1-7-22 16,2 1-5-16,-9 3-6 16,2 5-1-16,-7 4 2 15,1 8-2-15,-5 4 0 16,0 3-2-16,2 0-11 16,0 4-3-16,8 18 16 15,0 6-2-15,15 2 9 16,2 0-6-16,6-3-1 0,1-8 2 15,-1-4-1-15,0-11 2 16,-4-4 0-16,0 0 0 16,-2-16 7-16,-2-17 4 15,-6-2-2-15,-5-11 0 16,-1-7-3-16,3-5-7 16,-5-12 5-16,-1-8-2 15,-10-3-4-15,0 5 0 16,0 18-1-16,-8 20 0 15,2 18-2-15,-1 15 2 16,3 5 4-16,2 0-4 16,0 25-3-16,-4 22 3 15,6 24 0-15,0 8-2 0,8 1 2 16,9 0 1 0,8-10-1-16,2-9-1 0,2-10 0 15,2-8 1-15,2-11 0 16,-4-11 0-16,0-12 0 15,-2-7 0-15,-4-2-3 16,-2-16 3-16,4-18 1 16,2-11 1-16,-5-4-3 15,-4-6 1-15,-12-3-7 16,-6 7 7-16,0 7-14 16,0 21 5-16,0 17 9 15,-2 6-18-15,-13 15 9 16,-3 22 7-16,0 7-1 15,12 3 2-15,6-1 0 0,0-3 1 16,2-1 0-16,15-4 0 16,12-6 0-16,0-6-1 15,13-7 1-15,8-6 5 16,1-13 16-16,3 0-7 16,-10 0-2-16,-4-29-4 15,-9-5 1-15,-4-12-6 16,-9-3-1-16,-5 1-2 15,-13 4 0-15,0 10-4 16,0 10-1-16,-2 10 2 16,-9 7 1-16,3 7-1 0,-4 0-1 15,-1 0 0 1,-1 12 3-16,3 2-1 0,7 7-6 16,4-1 2-16,0-3 6 15,0 0-6-15,0-5 3 16,13 0 3-16,1 2 0 15,3-2-1-15,1 1 3 16,5 0-1-16,-4 0 2 16,10 5 5-16,-6-1 1 15,-1 6-6-15,-2-3 2 16,-4 0-3-16,-3-2 0 16,-7-4 0-16,4-2 2 15,-6-6-2-15,-4-3-1 16,2-3 0-16,3 0 2 0,-3 0-3 15,4-9 12-15,8-17 3 16,1-12-15-16,12-8 3 16,0 3-3-16,-4 11 1 15,-8 14-1-15,-6 12-3 16,-4 6-1-16,-1 0-1 16,0 10 1-16,8 14 4 15,-1 5 1-15,0 5-1 16,5 0 2-16,1 0-2 15,3-2 0-15,5-9-2 16,4 0 4-16,0-11-4 16,2-3 1-16,7-9-3 15,2 0 0-15,5-7 4 16,1-15-1-16,-3-4 1 0,-12 0-2 16,-4-2 4-16,-16 4-4 15,-9 0 2-15,-2 3 0 16,0 3-1-16,-13 6 0 15,-7 8-5-15,-5 4 6 16,-2 0 0-16,0 13 0 16,1 12 3-16,8 3-2 15,0 4 3-15,7-1-2 16,5-1 0-16,1-2 0 16,5-6-1-16,0-5 6 15,5-4-7-15,8-7-4 0,-2-6 4 16,9 0 5-1,2-4 3-15,3-16 1 0,0-6-6 16,-4-3-1-16,2 4 0 16,-7 4-1-16,-3 4 3 15,-7 8-8-15,1 8 7 16,-7 1-6-16,3 0-2 16,1 0 3-16,1 17 1 15,3 10 0-15,8 1 2 16,-3-2 0-16,8-3-1 15,-4-5 0-15,1-7 0 16,-3-5 2-16,1-4-1 16,-3-2-1-16,8 0 5 0,1-12 10 15,5-15-7 1,0-12-7-16,1-7 3 0,-1-12-3 16,0-11-1-1,-5-11 0-15,-7-3 0 0,-7 8-3 16,-8 14 1-16,0 19 2 15,0 21 3-15,0 12-3 16,-10 9 0-16,-3 4 0 16,-3 33-8-16,1 19 8 15,2 16 0-15,6 6 0 16,7 6 0-16,0-1 0 16,7-7-2-16,10-10 2 15,6-18-2-15,-6-14 2 16,-3-12-12-16,-1-14-14 0,-3-8-18 15,-8 0-34-15,-2-14-62 16,0-18-41-16,-14-10-207 16</inkml:trace>
  <inkml:trace contextRef="#ctx0" brushRef="#br0" timeOffset="8032.63">10682 10244 733 0,'0'0'156'0,"0"0"-94"16,0 0 9-16,0 0-17 15,0 0-21-15,0 0 6 0,-14-5 4 16,14 9-13-16,0-4-16 16,0 0-13-16,0 0-1 15,0 0-1-15,0 0-69 16,-7-8-21-16,-17-1-34 15,-25 5-179-15</inkml:trace>
  <inkml:trace contextRef="#ctx0" brushRef="#br0" timeOffset="8199.08">9471 10335 948 0,'0'0'65'0,"0"0"-7"0,0 0 20 16,0 0-47-1,0 0-17-15,0 0-1 0,150-34-9 16,-55 15-4-16,15 5-78 16,-6 4-135-16,-4 6-643 15</inkml:trace>
  <inkml:trace contextRef="#ctx0" brushRef="#br0" timeOffset="10356.71">12220 10909 480 0,'0'0'199'0,"0"0"-99"16,0 0 9-16,0 0-41 15,0 0-20-15,0 0-4 16,-7 0-12-16,7 0 2 15,0 0-10-15,0 0 3 16,14 0 5-16,15-10 28 16,6-17-24-16,7-9-19 15,-1-7-1-15,-8-1-15 0,-4-2 2 16,-11 5 1 0,-12 5-2-16,-6 9-2 0,0 10 0 15,0 6-8-15,-13 11-3 16,-2 0 5-16,-10 0-5 15,7 16-17-15,1 5 4 16,3-5 2-16,10-4-12 16,4-5 14-16,0 0-10 15,0-3 18-15,10-3 5 16,17 4 7-16,0-1 0 16,2 1 6-16,2 3-6 15,3 4 10-15,-5 2-5 16,0 3 2-16,-7 5 3 15,3-3-10-15,-6 6 2 0,2-1 3 16,-1-4-3-16,-5-4 5 16,1-4-4-16,2-7-3 15,-2-5 13-15,1 0 23 16,3-9-5-16,7-17-14 16,0-9-3-16,-2-4-13 15,-6-5-1-15,-5-4 2 16,-3 1-2-16,-7 7 0 15,-4 11 1-15,0 12-1 16,0 13-7-16,-4 4 5 16,-11 0-5-16,-6 25 6 15,3 10-4-15,7 6 4 16,9-1-7-16,2-3-6 0,0-2 0 16,13-6 8-16,12-10 5 15,2-5 1-15,2-9-1 16,-2-5 1-16,2 0 3 15,2-25 10-15,2-8-5 16,3-4-1-16,-3-4-4 16,-6 1-1-16,-9 3-2 15,-11 5 0-15,-7 9 2 16,0 10 1-16,-12 8 3 16,-8 5 0-16,2 0-6 0,1 18-7 15,1 13 7 1,7 0 0-16,9 3-2 0,0-1 1 15,20-1 0-15,9 0 0 16,5-2 1-16,-1-2 0 16,3-4 4-16,-7 0-4 15,-14-4 0-15,-9 1 0 16,-6-1-1-16,0 0 0 16,-17-2-2-16,-10-3 2 15,0-5-4-15,5-3 5 16,0-7-1-16,8 0 2 15,8-10-1-15,4-15 0 16,2-5-5-16,6-7-1 16,25 8-4-16,12-2-10 15,8 12 13-15,-2 5 6 0,3 3 1 16,-12 8 0 0,-5 3 4-16,-4 0 3 0,-6 0-3 15,-2 14 0-15,-15 4 1 16,1 6 2-16,-5 2 1 15,-2-1 2-15,6-2-9 16,-6-5 4-16,0-2-2 16,5-8 4-16,-3-2-4 15,-2-6 6-15,0 0-2 16,8 0 5-16,1-11 10 16,7-12-12-16,-1-7-7 15,-1-3-1-15,-5-6 4 16,-9-1-5-16,-2 2-1 15,0 5-6-15,-13 10 5 0,-7 9 1 16,-5 10-3-16,-4 4 2 16,2 0 1-16,6 14-2 15,0 8 1-15,17 4-2 16,2 2 1-16,2 2 2 16,2-2-2-16,17-5 2 15,10 0-1-15,8-7 1 16,3-9-2-16,2-7 2 15,3 0 3-15,-3 0-1 16,1-19 1-16,-8-5 1 16,-6-2-3-16,-2 0 1 0,-10 3 0 15,-3 2 1 1,-3 9-2-16,-9 8 0 0,-2 2-1 16,0 2 0-1,0 0-5-15,0 6 3 0,0 15-2 16,0 4 5-16,2 1-1 15,10-5 0-15,3-2 2 16,-2-6-2-16,-3-8 0 16,-2-3 1-16,3-2 12 15,5 0 0-15,7-10-5 16,-2-14-3-16,8-6-3 16,0-3-2-16,-2-1 0 15,-2 5-1-15,-9 7-1 16,-7 8 0-16,-5 7 2 0,-4 7-1 15,0 0-9-15,0 14 5 16,0 13 0-16,0 3 5 16,0 0 1-16,2-4 0 15,7-3-1-15,-2-9 3 16,6-7-3-16,-2-5 1 16,3-2-1-16,3 0 12 15,10-23-3-15,-2-3-8 16,2-9 2-16,-5-1 1 15,-5-5-3-15,2 0-1 16,-13 5-2-16,-6 8-4 16,0 13 3-16,-2 11-4 15,-16 4 6-15,-4 0-5 0,-5 15 4 16,9 7 2 0,5 4-3-16,7-1 2 0,6 6 0 15,0-4-1-15,0 2 2 16,15-5-1-16,1-5 1 15,1 0 1-15,-1-3-1 16,-3-2 0-16,-4-2-1 16,-2-4-6-16,-7-2-8 15,2-2-30-15,3-2-52 16,-1-2-42-16,0 0-109 16,10-2-275-16</inkml:trace>
  <inkml:trace contextRef="#ctx0" brushRef="#br0" timeOffset="10779.75">14681 10531 813 0,'0'0'124'16,"0"0"-48"-16,0 0 1 16,0 0-22-16,0 0-12 15,0 0-20-15,-87 68-3 16,73-29-7-16,10 3-5 15,4 2-6-15,0 0 5 16,0-7-6-16,18-6-1 16,5-7 2-16,0-10 0 15,6-6-2-15,5-8 6 0,-3 0-5 16,0-10 8-16,0-14-6 16,-4-6-3-1,2-2 0-15,-13-2-4 0,-5 4-6 16,-9 9-4-16,-2 9 11 15,0 12 0-15,-15 0-1 16,-12 23 4-16,-2 12 6 16,0 8 5-16,13 6 5 15,3-2-12-15,13 2-1 16,0-3-1-16,9-4 1 16,24-1 0-16,8-8-3 15,5-1-1-15,4 0-1 16,-13-4-48-16,-3-2-171 0,-26-1-612 15</inkml:trace>
  <inkml:trace contextRef="#ctx0" brushRef="#br0" timeOffset="11564.65">7995 12279 771 0,'0'0'117'16,"0"0"-36"-16,0 0 5 15,0 0-46-15,45-106 2 16,-5 56-5-16,7-5 9 15,4-5-10-15,-2-7-22 16,1-2-5-16,-10-5-3 16,-9 6-4-16,-15 14 1 15,-14 16-2-15,-2 18-2 16,-5 10-9-16,-21 10 0 0,-5 0-5 16,-4 20 2-16,2 20 7 15,9 4 3-15,10 5-1 16,14-5-3-16,0-6-1 15,16-4 3-15,24-4 1 16,4-7 4-16,10-2-1 16,2-3 1-16,-2-4 1 15,-8 0 1-15,-15 2-3 16,-13 0 1-16,-7 2 0 16,-11 6 0-16,0 2 2 0,-31 0 2 15,-7 1-2 1,-4-7 0-16,11-8-2 0,4-12-11 15,13 0-64-15,14-20-39 16,0-20-196-16,25-7-240 16</inkml:trace>
  <inkml:trace contextRef="#ctx0" brushRef="#br0" timeOffset="13548.95">8838 11794 593 0,'0'0'182'0,"0"0"-63"15,0 0-11-15,0 0-42 16,0 0-36-16,0 0-3 16,-83 4 6-16,57 21-1 15,2 3-2-15,3 6-3 0,6 4-18 16,3 1 3-16,12-4-7 16,0-1 0-16,7-10-5 15,18-4 0-15,6-6 2 16,4-10 0-16,6-4 2 15,3 0 4-15,6-25-6 16,-4-8 7-16,1-5-4 16,-7-8-2-16,-7-7-3 15,-4-6-1-15,0-12-5 16,-13-3 6-16,-3 8-3 16,-13 13-2-16,0 21 1 15,0 15 1-15,-4 14 6 16,-9 3-7-16,-5 15 1 15,-5 27 3-15,0 14 2 0,4 11 2 16,3 1 2-16,16-2-1 16,0-5-2-16,0-4 4 15,0-9 1-15,10-12-5 16,3-9-3-16,3-13 2 16,-5-9-2-16,2-5 1 15,-4 0-1-15,11-3 2 16,4-22 3-16,1-5-5 15,2-1 0-15,-7 2 0 16,-2 9-1-16,-7 8-3 0,-4 7 3 16,-3 5 1-16,-2 0-6 15,9 3-2 1,3 19 7-16,3 4 1 0,6 3 0 16,-1-2 5-1,5-3-4-15,2-3 0 0,-2-10 3 16,-1-4-3-16,-1-7 5 15,-3 0 1-15,5-4 4 16,0-21 0-16,2-3-7 16,-5-4 4-16,-6-3-4 15,-9 0-1-15,-9-2-2 16,0 0 1-16,0 9-2 16,-5 12 0-16,-8 12-7 15,-5 4 7-15,-1 4-5 16,-4 24 4-16,3 8 0 0,7 7-3 15,5 0 4-15,8-5-2 16,0-2 0-16,14-3-1 16,13-9-12-16,11-5 7 15,9-11-5-15,13-8 1 16,11 0 11-16,8-23-2 16,-4-5 2-16,-4-5-3 15,-15 3 2-15,-13 1-9 16,-17 3 4-16,-17 5 7 15,-9 3 1-15,0 4 1 16,-9 9 0-16,-17 5 2 16,-5 0 5-16,-4 5-9 15,2 21 8-15,2 4-2 16,9 4-2-16,6 2-2 0,5 2 0 16,11-3-1-16,0-3-1 15,9-9 1-15,9-6 4 16,-3-10-5-16,12-7 0 15,-2 0 3-15,6-15 10 16,7-16-3-16,-3-6-7 16,10-6-3-16,4-7 0 15,-2-10 2-15,-5-16-1 16,-11-10 1-16,-15-5-2 16,-9 6-2-16,-7 15-4 15,0 19 5-15,-2 17 0 0,-11 15 1 16,-1 7 2-1,3 12-1-15,-3 0-1 0,1 17 0 16,1 27-2-16,-1 20 0 16,11 12 2-16,2 8 1 15,0 1-1-15,13-7 0 16,5-10 1-16,7-12-1 16,2-9 1-16,0-13-1 15,-6-13-2-15,4-10 2 16,-7-11 0-16,4 0 2 15,3-27 1-15,-3-4 2 16,7-10-4-16,0-5-1 16,0 4-1-16,-4 2 0 15,-10 15-1-15,-4 11-6 16,-4 11 3-16,-2 3-4 0,-1 14 5 16,0 18 4-16,5 4 1 15,3 3-1-15,-4-6-4 16,8-3 4-16,4-6 0 15,-4-7 4-15,-3-10-4 16,1-2 1-16,-1-5 0 16,1 0 11-16,1-14-2 15,5-15-6-15,2-3-4 16,0-2 4-16,3 2-4 16,-7 8 1-16,-3 7 0 15,-6 12-2-15,-4 5-4 16,-5 0-2-16,2 8 3 0,3 18 4 15,-1 9 0-15,7-1 0 16,7-3 1-16,-1-4-1 16,10-10 1-16,-4-5-3 15,-3-6 4-15,-3-6 3 16,6 0 0-16,-1-18 6 16,5-14-4-16,0-4 2 15,-5-8-9-15,-6-10 4 16,-10-12-4-16,1-17-1 15,-7-5 1-15,0 2 0 16,-7 14-3-16,-8 22-6 16,3 17 9-16,6 20-1 0,2 11-1 15,-3 2 1-15,-7 20-7 16,8 24 7-16,-1 18-3 16,5 10 3-16,2 4 1 15,0 3 1-15,15-1-1 16,8-10 0-16,4-6 1 15,2-8 0-15,2-6 1 16,2-9-1-16,3-12 2 16,-3-8-1-16,-2-17-2 15,0-2 2-15,7-15 2 16,1-17-1-16,-2-5-3 16,-1-7-2-16,-7-5-3 15,-13-6-5-15,-12 6-6 0,-4 11 4 16,0 14-3-16,-9 19 7 15,-17 5 3-15,-11 15-1 16,8 19 6-16,-2 10 3 16,16-1-3-16,13 0 0 15,2 1 2-15,13-6 7 16,22-3 0-16,8-7 4 16,8-8-9-16,9-8 6 15,2-12-10-15,8 0 1 16,-5-4-1-16,-7-16-24 15,-12 2-41-15,-15 4-177 16,-15 4-190-16</inkml:trace>
  <inkml:trace contextRef="#ctx0" brushRef="#br0" timeOffset="16695.16">8736 13110 593 0,'0'0'133'0,"0"0"-63"0,0 0 37 16,0 0-36-1,0 0-1-15,0 0 1 0,48-55 12 16,-9 8-41-16,3-10-18 16,-2-1-5-16,-7 0-16 15,-6 0 4-15,-11 7-5 16,-12 10-3-16,-4 11 3 16,0 14-4-16,0 8 1 15,-8 8-14-15,-13 0 4 16,-8 23-6-16,2 14 1 15,10 10 6-15,5-1-11 16,12-2-10-16,0-8 20 16,21-10 8-16,12-4 2 0,7-4-1 15,7-2 2-15,3-4 0 16,-6 1 5-16,-7 0-1 16,-8-1-4-16,-10 0 0 15,-13 4-4-15,-6 0 2 16,0 2 2-16,-13-1 8 15,-14 0-7-15,5-3 6 16,-1-7-7-16,8-7 0 16,1 0 6-16,8-5-3 15,1-19-3-15,5-5-6 16,0-9-2-16,27 1-11 16,2 3-5-16,9 4 5 15,-5 7 15-15,3 8 3 16,-7 4 1-16,-7 8 0 0,3 1 7 15,-8 2-5-15,4 0 1 16,-6 16-1-16,1 11 2 16,-5 7 5-16,-2 5 4 15,-2-8-9-15,-1 3 0 16,1-9 2-16,0-4-1 16,2-6-2-16,-3-6 4 15,3-6-2-15,-2-3 0 16,4 0 8-16,2-15 9 15,5-11 3-15,5-9-13 16,-2-5-8-16,6-1-4 16,0 5 0-16,-9 10 0 15,0 10 0-15,-11 13 2 0,-7 3-2 16,0 0-9-16,2 5-7 16,0 20 16-16,11 4 0 15,1 5 0-15,1-5-1 16,10-3 1-16,2-4 0 15,0-10 1-15,0-4 2 16,-4-8-2-16,4 0 0 16,2-13 2-16,0-13 1 15,0-3 2-15,-2-3-2 16,-4-2-3-16,-8 4 2 16,-9 5-3-16,0 8 3 15,-6 5 1-15,0 9-1 0,0 3 13 16,0 4-13-1,-14 31-3-15,1 9 4 0,-1 14 1 16,7 12-4-16,7 14 4 16,0 18-5-16,0 11-1 15,0-3 1-15,7-9 2 16,0-19-2-16,0-20-2 16,-3-18 0-16,-4-21 0 15,0-11 2-15,0-12-21 16,0 0 7-16,0-24-22 15,-11-15-34-15,-3-14 42 16,1-15 10-16,-3-16 1 0,8-21-8 16,-1-8 0-16,6 8 10 15,3 15 11 1,5 23 4-16,24 16 0 0,5 5 4 16,1 8 14-16,3 8 8 15,-5 10-5-15,-2 13 6 16,-8 7-26-16,-5 0-1 15,-7 25-6-15,-7 8 5 16,-4 6 1-16,0 3 5 16,-20-3-1-16,-6-4 0 15,-3-3-3-15,4-10-1 16,5-7 0-16,7-8-1 16,5-2 0-16,8-5-9 15,0 0-20-15,0-3-19 16,12-13-43-16,13-4-27 0,6 3 47 15,2 0 5-15,7 3 9 16,0-1 58-16,1 1 47 16,-6 2 56-16,-10-1-72 15,-12 5 10-15,-9 2 14 16,-2 0-2-16,-2 4 21 16,0 0 2-16,0 2-6 15,0 0-30-15,0 8-23 16,-2 24-14-16,2 14 8 15,0 10-1-15,0 16 3 16,8 13-3-16,11 7 10 16,-1-1-8-16,-3-7-10 0,-1-15-1 15,-3-16-2-15,-9-20 1 16,3-13-2-16,-3-11-2 16,-2-9 2-16,0 0 2 15,0-16 0-15,0-21-14 16,-13-13 9-16,-3-18 1 15,5-18-1-15,0-16 1 16,9-4-8-16,2 7 6 16,0 23-4-16,17 22 5 15,12 12 3-15,7 12-6 16,-1 3 8-16,10 8 0 16,5 9 2-16,-6 7-2 15,-4 3-3-15,-7 7 1 16,-15 18 1-16,-9 9-7 0,-9 3-2 15,-2 3 9-15,-27 1 0 16,-7-4 0-16,5-4 2 16,2-6-2-16,4-10-6 15,10-12-28-15,7-5-15 16,2 0-9-16,6-22-28 16,0-8-25-16,21-5-71 15,10 1 73-15,4 5-44 16,8 5 154-16,-3 7 2 15,-4 6 89-15,-12 2-32 16,-1 4 11-16,-17 3 0 16,3 0 38-16,-9 2-44 0,0 0-12 15,0 6-10-15,0 17 31 16,0 8-23-16,-4 8-9 16,-1 4-19-16,5 7-4 15,0 0-1-15,5-1-5 16,13-7-3-16,1-12-1 15,6-12-6-15,0-15 7 16,-3-3-4-16,12-14 10 16,-3-21 7-16,2-9-7 15,-4-6-10-15,0-3-5 16,-6-1 0-16,-15 2 0 16,-3 6-5-16,-5 10 2 0,-5 12-1 15,-17 11 2 1,-9 12 0-16,-7 1 0 0,-3 4-1 15,6 18 1-15,8 2 2 16,12-2 0-16,8-1-2 16,7 4 2-16,5-1 3 15,19-3-2-15,12-6 2 16,4-5 4-16,9-10 4 16,-3 0-4-16,6-5 6 15,-3-18-8-15,-2-9-4 16,-2-3 4-16,-10-4-5 15,-8 3 1-15,-12 2-1 16,-13 1 0-16,-2 8-6 16,0 7 5-16,-13 7 0 0,-3 10-7 15,-5 1 3-15,0 0 4 16,5 9-5 0,3 5 3-16,9 3 0 0,4-3-2 15,0-2-8-15,0-1 0 16,9-2-4-16,11-2 11 15,-1-2-4-15,6-1 2 16,0 4 8-16,2 2-2 16,-5 2 2-16,2 2 1 15,-6 2-1-15,5 2 0 16,-6 2 0-16,1 2 0 16,-5 2 1-16,-1 0-2 15,-3 2-2-15,-5-2 3 16,0-4 0-16,4-1 2 0,-4-6-1 15,-2-1 5-15,5-3 3 16,-5-4-3-16,2-5 1 16,-2 0 1-16,6 0-2 15,5-7-1-15,5-16 11 16,6-9-6-16,-2-3-4 16,7-11-4-16,0-7 0 15,-8-11 0-15,-4-11-2 16,-11-4 0-16,0 0 1 15,-6 15 0-15,0 14 2 16,-8 18-3-16,2 14 2 0,-5 10 5 16,-1 5-6-1,-1 3 4-15,0 15-3 0,-3 21-2 16,12 12 0-16,2 12 2 16,2 6 1-16,2 5-1 15,16 1-2-15,4-4 1 16,-2-10-5-16,3-6 6 15,-4-12-4-15,-1-11-3 16,5-12-25-16,-6-15-38 16,-1-2-71-16,-1-14-130 15</inkml:trace>
  <inkml:trace contextRef="#ctx0" brushRef="#br0" timeOffset="16880.48">11583 12918 894 0,'0'0'151'0,"0"0"-113"16,0 0 17-16,0 0-22 15,0 0-4-15,129 2 15 16,-44-2-32-16,17-2-12 16,4-7-13-16,18 1-91 15,-7 3-133-15,-14 2-546 16</inkml:trace>
  <inkml:trace contextRef="#ctx0" brushRef="#br0" timeOffset="18947.43">12697 13193 935 0,'0'0'54'15,"0"0"54"-15,0 0 1 0,0 0-58 16,0 0-36-1,0 0-10-15,38 10 5 0,-18 17 9 16,-4 4-5-16,-1-5-5 16,-3-4-7-16,-4-8-1 15,-6-6 1-15,5-6-1 16,-3-2 2-16,10 0 10 16,3-24-11-16,10-10-1 15,2-4 0-15,0 4-1 16,-6 7-3-16,-6 13-1 15,-3 6 3-15,-10 8-4 16,7 0 2-16,-1 8-2 0,-2 19 4 16,5 2 1-16,1 4 1 15,-1-1-1-15,3-8 1 16,-3-5 1-16,-1-8-1 16,-8-7 2-16,7-4 7 15,-7 0 0-15,10-4 1 16,1-21 2-16,6-8-4 15,-1-4-8-15,2 2-1 16,-2 4 0-16,-5 7 0 16,-1 8 1-16,-7 10-2 15,-3 4 1-15,-4 2-6 16,4 0 0-16,6 17-2 16,3 10 7-16,7 6 1 0,9 1 0 15,2-1-1-15,7-3-2 16,-5-6 2-16,3-7 1 15,-3-11-7-15,-2-6 7 16,-4 0 0-16,0-16 2 16,-2-10 2-16,-5-6-6 15,-7-3 2-15,1 2 0 16,-14-6-1-16,0 4-2 16,0 8-1-16,-14 5 3 15,-6 13-6-15,-6 9 0 16,-11 0 5-16,6 7-2 15,-2 17 3-15,4 3 1 16,5 6-1-16,10-1 0 16,10 2 1-16,4 0-2 0,0-3 1 15,11-7 0-15,9-4 2 16,3-6-1-16,0-12 2 16,4-2 0-16,4 0 1 15,-4-20-2-15,7-8 6 16,-10-2-5-16,1-2 2 15,-7 6-2-15,-5 5-2 16,-6 7 0-16,-3 8 2 16,-4 5-2-16,0 1-1 15,0 0-4-15,0 7-1 16,0 14 6-16,0 9 0 0,2-1-6 16,14 3 6-1,7-1-5-15,6-7 2 0,4-5 1 16,5-8 0-1,4-11-3-15,3 0 5 0,-1-2 0 16,1-22 2-16,-3-7 3 16,-9-2-6-16,1-4 2 15,-12-1 0-15,-1 2 1 16,-15 4-3-16,-6 6 3 16,0 3 1-16,-4 12-3 15,-21 8-1-15,-6 3 0 16,-7 0 0-16,7 14-1 15,0 13 2-15,4 1 1 16,9 5-1-16,9 3 0 0,9-5 0 16,0 0 0-1,0-7 1-15,0-6-1 0,13-6 0 16,-1-7 0-16,-6-5 2 16,13 0 6-16,-2 0 4 15,3-15-1-15,5-4 1 16,-6 2-9-16,4 1-3 15,-7 3 4-15,-3 5-3 16,-9 4 1-16,3 4-2 16,-5 0 0-16,3 0 2 15,6 22 2-15,2 11 1 16,1 11-3-16,1 14-2 16,1 12 1-16,-1 18-1 15,-1 11-1-15,-10 3 0 16,-4-12-4-16,0-16-16 0,-6-24 14 15,-8-19-3-15,1-20 8 16,-1-11 2-16,1 0-4 16,0-20 1-16,4-18-10 15,0-14 13-15,5-13-5 16,-1-16 2-16,5-9-1 16,0-10-3-16,0 3 6 15,22 9 1-15,5 12 0 16,6 18-7-16,4 14 7 15,-2 16 4-15,3 10-3 16,4 11-1-16,1 7 3 16,5 0-1-16,-5 15 0 0,-1 11-1 15,-9 8 1-15,-6 2-1 16,-4 3 1-16,-15-2-1 16,2-4 1-16,-8-6 1 15,-2-8-1-15,0-12-2 16,0-3 2-16,0-4 1 15,0 0 5-15,0-2 1 16,0-22-7-16,0-8 1 16,7-8-3-16,6-5 0 15,3 8-4-15,1 5 0 16,1 13 0-16,-5 14-1 16,3 5 2-16,-3 0 1 15,3 0 2-15,-1 20 0 0,6 6-1 16,-3 2 1-16,-1-2 0 15,4-6 0-15,-4-6 0 16,3-7-1-16,3-7 1 16,-4 0 3-16,4 0-3 15,-3-23 0-15,5-5-5 16,-8-9-1-16,1-4 1 16,-7-5 2-16,-1-7-7 15,-6-5-8-15,-4-2-9 16,0-3 16-16,0 12 4 15,-14 11 4-15,1 15 3 16,7 15 6-16,-4 10 4 0,-3 0-7 16,5 14 6-16,-6 20-6 15,5 12 8-15,9 7-6 16,0 3 3-16,0 2-6 16,13 0 2-16,7-2 2 15,5-5 2-15,-3-12-5 16,0-6 4-16,1-11-7 15,-3-14-3-15,-5-8-20 16,10 0-35-16,-5-27-90 16,-2-2-141-16,-10-7-340 15</inkml:trace>
  <inkml:trace contextRef="#ctx0" brushRef="#br0" timeOffset="19086.71">14808 13080 1060 0,'0'0'56'0,"0"0"-52"16,0 0-2-16,154 0-2 15,-52-12-63-15,1-6-228 16</inkml:trace>
  <inkml:trace contextRef="#ctx0" brushRef="#br0" timeOffset="19236.12">15764 13029 777 0,'0'0'428'0,"0"0"-372"0,0 0-3 15,0 0-47-15,0 0-6 16,0 0-82-16,-36-29-178 16,26 26-531-16</inkml:trace>
  <inkml:trace contextRef="#ctx0" brushRef="#br0" timeOffset="21500.12">9244 14093 616 0,'0'0'195'15,"0"0"-99"-15,0 0-42 16,0 0 10-16,0 0-39 16,0-111 13-16,-7 77 7 15,-20 4-4-15,-6 0-12 16,-7 6-8-16,-12 11-12 0,2 13-6 15,-6 0-1-15,0 20-1 16,4 15 1-16,8 12-2 16,17 4-4-16,17 2 0 15,10-2 3-15,2 2-1 16,33-7 1-16,9-4 1 16,12-4 0-16,0-2 4 15,4-5-4-15,-8-6 2 16,-12 0-1-16,-11-6 0 15,-16 2-1-15,-13 1 0 16,0 2 0-16,-27 2 2 16,-15-2-2-16,-4-2 0 0,-2-9 1 15,6-8 0-15,8-5 1 16,3 0 0-16,7-19 1 16,6-10 0-16,9-6-3 15,9 2 0-15,7 3-11 16,26 4 11-16,12 6 1 15,8 9-1-15,1 3 0 16,4 8 1-16,-2 0-1 16,-6 0-2-16,-5 0 2 15,-5 5 0-15,-11 3 1 16,-6 0-3-16,-8 2 2 16,-8-1-1-16,4-5 1 15,-7 5 0-15,1-8-1 0,0 1 1 16,-5-2 2-16,2 0-1 15,0 0-1-15,0 0 0 16,5-12 4-16,4-6-3 16,-2-3 1-16,4-8-1 15,3 0 1-15,-5 6-4 16,-2 5-4-16,-3 10 5 16,-3 6 1-16,-3 2-6 15,0 0-7-15,5 14-4 16,-1 16 15-16,5 6 2 15,1 2 0-15,4 1 1 16,-1-7-1-16,8-3 0 0,-1-6 0 16,-5-12 2-1,-1-2-2-15,-1-9 1 0,1 0 0 16,3-4 1-16,-1-21 7 16,6-2-3-16,-2-7-5 15,-4-1 2-15,-1 3-2 16,-6 5-1-16,-9 6 0 15,0 7 6-15,0 8-3 16,0 4-3-16,0 2-4 16,0 0 4-16,0 0-16 15,0 20 6-15,4 4 8 16,8 2 2-16,1-2-2 16,5-4 2-16,5-1-6 0,6-7 6 15,0-6 0 1,4-6-3-16,-2 0 3 0,5-4 1 15,-3-15 1-15,-4-3-2 16,-4 0 0-16,-10 1 3 16,-3-4 7-16,-8 4-8 15,-4 2 12-15,0 3 2 16,0 8-2-16,0 5 2 16,0 3-4-16,0 0-7 15,-6 3-2-15,-8 29-3 16,3 17 0-16,1 10 0 15,8 20 3-15,2 4-3 16,0 13-1-16,0 3 1 16,0 0 0-16,2-9 0 0,6-15-9 15,-8-16-19-15,0-19-21 16,0-15 10-16,0-15-23 16,0-10-51-16,0-5-5 15,0-25-205-15</inkml:trace>
  <inkml:trace contextRef="#ctx0" brushRef="#br0" timeOffset="22211.84">10065 14480 122 0,'0'0'400'0,"0"0"-314"16,50-113 2-16,-21 91 41 16,7 2-47-16,7 11-25 15,-1 9-4-15,1 0-28 0,-6 0-2 16,-8 12-10-16,-4 7 6 15,-14 6-17-15,-9 0-1 16,-2 3 4-16,-2 1-3 16,-21-1 4-16,4-8-6 15,-4-6 1-15,7-6-1 16,3-8-14-16,9 0-26 16,4 0-42-16,0-20-8 15,0-2-74-15,15-2 47 16,10 3 26-16,8 2-38 15,3 2 121-15,-1 2 8 16,-1-2 132-16,0 3-95 0,-13 2 3 16,-7 2 11-1,-5 2 35-15,-9 6 51 0,0 2-33 16,0 0-20-16,0 2-44 16,0 27-23-16,0 10 21 15,0 16-13-15,0 3-14 16,0 11 2-16,4 12-3 15,10 12-7-15,-1 9 4 16,-4-3-7-16,-2-12 0 16,-5-19-16-16,-2-18-48 15,0-19 2-15,0-16 23 16,0-15 11-16,0 0 2 16,0-19 0-16,0-23-48 0,0-12 25 15,-2-19 49 1,0-15 6-16,2-18 1 0,0-10 4 15,0 3 4-15,24 15-14 16,10 19 11-16,6 25 22 16,2 14-8-16,-1 14-4 15,-6 12 10-15,-6 5-7 16,-5 9-7-16,-8 0-13 16,-10 14-5-16,-6 18 1 15,0 7 5-15,-4 7 1 16,-23 1-5-16,0-5 0 15,4-6 0-15,-2-10-2 16,9-10-2-16,7-9-3 16,7-7-44-16,2 0-28 0,2-5-65 15,25-19-287-15</inkml:trace>
  <inkml:trace contextRef="#ctx0" brushRef="#br0" timeOffset="23095">11097 14355 513 0,'0'0'179'0,"0"0"23"16,0 0-71-16,0 0-69 16,0 0-28-16,0 0-20 15,-23 27 1-15,9 4 1 16,10 6-10-16,4 3 0 16,0-1-6-16,0-4 2 15,4-3-1-15,19-6-1 16,-3-8 0-16,0-8 0 0,0-10 1 15,3 0-1-15,-4-2 8 16,-1-22-2-16,-4-8 2 16,-1-2-5-16,-11-4 1 15,-2-2-4-15,0 1 0 16,-8 10-2-16,-11 12 0 16,2 12 2-16,-3 5-1 15,-3 3-6-15,1 17 5 16,2 4-1-16,14 5-1 15,6-3 4-15,0 4-2 16,15 0 2-16,14-7 0 0,2-6 0 16,2-5 0-16,7-9 0 15,3-3 2-15,-1 0-2 16,5-20 6-16,2-12 1 16,-2-3-7-16,-9-5 1 15,-11-3-2-15,-17 6-7 16,-10 4-11-16,0 16 4 15,-10 6 6-15,-17 11 3 16,-2 0-1-16,2 8 4 16,0 7 3-16,10-1 0 15,6 0-4-15,6 0 0 16,5 0 4-16,0-2-1 16,0-3-6-16,18 0 7 0,0-3-2 15,-1 4 4-15,8-3-2 16,-2 4 2-16,-4-1 4 15,-1 4-4-15,3 2 3 16,-6 3-5-16,-1 2-1 16,-1-1 1-16,0-2 1 15,-2 0 1-15,-2-3 6 16,0-8-6-16,-4-2-2 16,-1-5 9-16,5 0 7 15,4-5 19-15,5-19-14 16,5-10-15-16,1-12-4 15,2-7-2-15,1-17-6 16,0-6-12-16,-7-12 2 16,1 2-9-16,-15 16 5 0,-6 25 6 15,0 26 14-15,0 16 11 16,-2 3-1-16,-12 24-7 16,1 19 4-16,9 11 2 15,4 6-4-15,0 3-1 16,6-4-1-16,21-5 0 15,0-5-3-15,-1-11 0 16,-1-13-3-16,-3-12-13 16,-6-13-28-16,4 0-21 15,-4-18-61-15,-10-14-226 16</inkml:trace>
  <inkml:trace contextRef="#ctx0" brushRef="#br0" timeOffset="23234.3">11720 14328 824 0,'0'0'121'0,"0"0"-118"15,0 0 27-15,123 14 4 16,-47-14-34-16,8 0-16 16,13-19-197-16</inkml:trace>
  <inkml:trace contextRef="#ctx0" brushRef="#br0" timeOffset="23679.31">12771 13837 763 0,'0'0'135'15,"0"0"-40"-15,0 0 10 16,0 0-36-16,0 0-44 16,-85 131 28-16,58-33-3 15,0 16-13-15,-2 11-1 16,0 6-1-16,-9-1-4 16,3-5-14-16,-3-11-15 15,9-24-2-15,11-23-3 16,7-21-8-16,9-25-10 15,2-13-17-15,4-8-30 16,36-12-139-16,7-26-171 16</inkml:trace>
  <inkml:trace contextRef="#ctx0" brushRef="#br0" timeOffset="24478.19">13049 14546 319 0,'0'0'367'0,"0"0"-281"0,0 0 34 15,0 0-60-15,0 0 4 16,0 0-6-16,40-14 14 16,-9-16-23-16,7-6-8 15,-2 2-25-15,0 2-8 16,-9 9 15-16,-14 8-16 16,-9 8 6-16,-4 7-2 15,0 0-10-15,0 4-1 16,0 25-3-16,12 10 1 15,-4 8 2-15,15 1-4 16,-6-6 2-16,6-10-7 16,-1-8-17-16,-2-11-36 0,-4-13-17 15,-1 0-4-15,-1-5-87 16,-6-25-126-16</inkml:trace>
  <inkml:trace contextRef="#ctx0" brushRef="#br0" timeOffset="24659.7">13214 14195 716 0,'0'0'235'0,"0"0"-161"16,0 0-1-16,0 0-14 16,0 0-43-16,0 0-16 15,18-41-3-15,13 41-45 0,0 0-28 16,7 5-49-16,-5 13-132 15,1 8-219-15</inkml:trace>
  <inkml:trace contextRef="#ctx0" brushRef="#br0" timeOffset="26144.79">13587 14376 897 0,'0'0'70'16,"0"0"-11"-16,0 0 9 0,-29 119-22 15,29-74-12 1,0-3 12-16,2-4-6 0,9-10-30 16,-3-8 2-16,0-9-4 15,-4-10-3-15,0-1 4 16,7-4 6-16,7-22 9 16,9-8-13-16,9-7-9 15,-1-5 7-15,1 2-9 16,-1 0 1-16,-6 8-1 15,-2 10 1-15,-11 12-1 16,-5 11 0-16,-7 3-6 16,10 3-7-16,-1 25 13 15,5 4 0-15,7 7-7 16,3-8 7-16,4 0 6 16,6-14-6-16,-5-5-1 0,5-9-3 15,-7-3 4 1,0-6 8-16,-4-22-4 0,2-8-4 15,-8-6 4-15,-6-7-3 16,-9-5 1-16,-4-5-2 16,-2-13 3-16,0-7-2 15,0-6-1-15,0 8 0 16,0 12 1-16,0 25-1 16,-2 20 0-16,2 16-1 15,-2 4 0-15,-7 9-7 16,5 26 1-16,-2 18 4 15,-2 10 3-15,8 10 0 16,0 6 0-16,0 5 0 16,18-3 0-16,9-3 0 0,0-9 0 15,2-13 1-15,-2-14 0 16,0-14-2-16,-6-10 0 16,4-12 1-16,0-6 1 15,-3-6 2-15,10-24 0 16,-1-12 0-16,-4-4-3 15,-6-7-5-15,0 2-5 16,-17 2-5-16,-2 11 4 16,-2 12 0-16,0 16 2 15,-11 10-3-15,-7 0 3 16,-7 16 0-16,4 14 8 16,0 6-2-16,13 3 2 15,6-2-4-15,2 2 1 16,2-4-2-16,17-6 5 15,12-7-2-15,6-8 3 0,-2-10 0 16,5-4 1-16,-2 0 9 16,-5-23 4-16,-2-6-8 15,-2-7 0-15,-2-5-2 16,-11 1-6-16,-5 0 2 16,-11 4 0-16,0 8-3 15,-2 10 3-15,-15 8-2 16,-6 10 1-16,-2 0 1 15,7 0-1-15,-1 12-7 16,9 4 7-16,4-2-1 0,1-2 0 16,5-2 0-16,0 0 1 15,5-2-2-15,6 0 3 16,9 1 1-16,0 1 1 16,3-1-1-16,-4 5 1 15,6 2 0-15,-5 5 0 16,2 3 0-16,-2 1 0 15,1 4-1-15,-2-3 0 16,-1-2 1-16,3-2-2 16,-4-2 1-16,-1-6-1 15,-1-6 0-15,8-6 0 16,6-2 0-16,6 0 2 16,6-18-2-16,-3-5 5 15,-3-6-5-15,-4-3-5 0,-4-6 4 16,-12-9 0-16,-1-1-2 15,-14 6-4-15,0 7-1 16,0 15 3-16,-6 11 5 16,-23 9-3-16,-10 0 3 15,-3 20-7-15,0 12 7 16,1 5 0-16,17 0 1 16,4 4 0-16,16-1-1 15,4-5-1-15,0-12 1 16,0 0 1-16,2-11 1 15,13-9 6-15,-1-3 1 0,8 0 3 16,2-10 6 0,5-15-11-16,0-4-3 0,-2-2-4 15,0 2 0-15,-2 4 1 16,-10 7-1-16,-5 8 0 16,-8 6-5-16,-2 4-3 15,0 0 0-15,0 13-13 16,0 11 21-16,0 6 0 15,0 2 0-15,6-2 0 16,7 2-2-16,5-6-7 16,7-6-7-16,-3-6-31 15,0-11-11-15,7-3-3 16,0 0-26-16,7-15-40 16,-3-11-49-16,-4 0 65 15,-2-6-66-15,-7-2-22 0,0-4 63 16</inkml:trace>
  <inkml:trace contextRef="#ctx0" brushRef="#br0" timeOffset="27381.55">15706 14345 281 0,'0'0'251'0,"0"0"-83"16,0 0-12-16,0 0-72 15,0 0-16-15,0 0-11 16,-69 43-20-16,58-18-11 16,9 12 3-16,0-2 4 15,2 2-6-15,0-4 1 16,0-1-21-16,11-3 1 15,2-7-6-15,5-6 0 16,0-8-2-16,8-8 3 0,5 0-1 16,1-8 0-16,8-20-1 15,0-6-1-15,-5-8-15 16,4-11 1-16,-1-7-4 16,-5-12-10-16,-6-12 8 15,-10-4 8-15,-3 3 9 16,-5 11 1-16,-7 15 4 15,-2 16 4-15,0 15 22 16,-2 12 1-16,-7 11-7 16,5 5-9-16,-6 7-13 15,-3 32-3-15,0 19 3 16,6 16 3-16,7 10 2 16,0 4 7-16,0 2-6 0,4-8 3 15,10-5 1 1,-1-18-5-16,1-13 1 0,-1-17-6 15,-7-12 0-15,6-10 2 16,-1-7-1-16,5 0 1 16,3-7 1-16,10-18-2 15,5-8-1-15,-3-4-6 16,-2 3-5-16,-11 8 10 16,-3 10-11-16,-3 8 10 15,-12 8-4-15,0 0 2 16,0 4-10-16,0 20 10 15,0 8 4-15,2-3 1 16,7 0-1-16,-3-5 1 16,6-7-1-16,1-8 0 0,-1-5 0 15,3-4 4-15,1 0 7 16,1 0 0-16,10-12-5 16,-2-10-3-16,2-4-3 15,-5 0 1-15,2 0 0 16,-8 0-1-16,-3 4 1 15,-3 4-1-15,-6 7 1 16,-4 8 0-16,0 3-1 16,0 0-1-16,0 7-1 15,-4 16 2-15,-6 5 0 16,6 2 0-16,4 0 0 16,0 0 0-16,0-4 0 15,2-4 1-15,4-7 0 16,8-4 1-16,-1-5 2 15,1-6 2-15,3 0 5 0,4-8-3 16,-3-13-2-16,-3-5-3 16,-4-1-3-16,-6-1 0 15,-5 2 0-15,0 0-2 16,0 4-1-16,-12 6 0 16,-5 5 0-16,-5 8 0 15,1 3 2-15,6 0 1 16,11 0-6-16,-4 0 4 15,8 0-4-15,0 0 4 16,0 0-13-16,8 0 12 0,9 6 2 16,8-1 1-1,-3 2 2-15,3 1-2 0,1 3 6 16,3 4 2-16,2 1-3 16,0 2 2-16,-2 0-2 15,-4 5-2-15,-9-11-1 16,-5-1 1-16,-9-5-3 15,-2-3 1-15,0-3 0 16,0 0 5-16,0 0 3 16,0-3 0-16,0-17-9 15,12-2-2-15,5-11-7 16,14-6-4-16,12-3 0 16,6 2 1-16,0 11 2 0,-7 15 3 15,-9 14 7-15,-4 0 0 16,0 7 0-16,0 16 2 15,-2 5 2-15,0 3-4 16,0 3 0-16,-12-2 0 16,-5 0 1-16,-10 0 0 15,0-2 3-15,0-6-8 16,-12-6 4-16,-11-3-15 16,-5-14-57-16,-6-1-58 15,-6 0-103-15,-8-16-259 16</inkml:trace>
  <inkml:trace contextRef="#ctx0" brushRef="#br0" timeOffset="27599.15">16511 14115 787 0,'0'0'260'16,"0"0"-240"-16,0 0-5 15,0 0 43-15,0 0-17 16,0 0-25-16,-9 34-11 16,9-34-3-16,0 0-2 15,0 0-27-15,-7-7-43 16,-19-13-127-16,-17-1-246 16</inkml:trace>
  <inkml:trace contextRef="#ctx0" brushRef="#br0" timeOffset="27769.43">15554 14079 534 0,'0'0'386'0,"0"0"-327"16,0 0-31-16,0 0 0 15,0 0 20-15,116 20-18 16,-8-20-16-16,-2-3-14 16,-12-9-5-16,-30 4-36 15,-25 5-54-15,-37 3-7 16,-2 0-63-16,-49-2-186 15</inkml:trace>
  <inkml:trace contextRef="#ctx0" brushRef="#br0" timeOffset="27952.88">13878 14113 100 0,'0'0'907'15,"0"0"-907"-15,0 0-20 16,0 0 0-16,158-40-6 16,-48 31-52-16,6 4-76 15,-2 1-248-15</inkml:trace>
  <inkml:trace contextRef="#ctx0" brushRef="#br0" timeOffset="30428.9">18081 14483 443 0,'0'0'152'0,"0"0"-78"16,0 0 34-16,0 0 9 16,0 0-52-16,0 0-10 15,17 92-21-15,1-89 0 16,9-3 1-16,2 0 12 16,4-20-8-16,3-12-20 15,-5-4-17-15,-8-4 4 16,-8-5-6-16,-11-1-6 15,-4 3-9-15,0-3 2 16,0 9 5-16,-11 4 4 16,-7 10 1-16,3 9 3 0,-3 5 0 15,0 9 0-15,7 0 2 16,-2 0-1-16,-1 23 3 16,3 12 2-16,7 8 5 15,4 11 3-15,0 13 1 16,6 5 4-16,19 9-4 15,-5 4-2-15,4 12-2 16,-6 8 2-16,-5 6-9 16,-3 3-3-16,-10-10-1 15,0-7 0-15,0-9 1 16,0-12-2-16,0-7-4 16,0-18-3-16,0-11-17 15,8-15-2-15,5-15-14 0,10-10-3 16,4 0 9-16,2-28 5 15,0-12 15-15,-7-13 15 16,0-11 5-16,-8-6-1 16,-10-4 5-16,-4 2 0 15,0 5 7-15,-2 5-3 16,-25 6-3-16,-6 6 8 16,-7 3 3-16,-3 8-10 15,1 6 1-15,-1 12-5 16,3 3-7-16,11 6 1 15,14 5 2-15,8 6-3 16,7-2 0-16,0-1 0 0,0-8-9 16,9-4-11-1,25-7 0-15,8-3 10 0,3-5 7 16,3-1 3-16,4-1-1 16,-5-4 6-16,-5 1-5 15,-9-1 6-15,-8 6-6 16,-14 1 0-16,-11 6 0 15,0 3 0-15,-7 6 0 16,-15 6 0-16,-5 6-1 16,1 1 0-16,1 2 1 15,7 0-2-15,12 0-4 16,-1 0 4-16,7 7 1 16,0 1-4-16,0 3-1 0,15-4 5 15,8-1 1 1,-3 2 0-16,6 3 0 0,-1-1 0 15,-5 4 0-15,1 1 2 16,-4 4-2-16,-3 3 1 16,-1 4-2-16,-5 0 3 15,4 4-1-15,1 2 0 16,-4-4-1-16,0-2 1 16,0-3 0-16,-5-11-1 15,6-7 1-15,-6-5 1 16,9 0 8-16,1 0 8 15,1-10-1-15,3-12 1 16,6-4-14-16,-6-4 0 16,5-3-2-16,-8-4 1 0,-1 4-2 15,-8 4 2-15,1 11-1 16,-7 7-2-16,0 6 3 16,0 5-1-16,0 0-2 15,-7 5-3-15,-1 18 1 16,-4 4 2-16,10 5-3 15,2 2-1-15,0-5 4 16,6-3 0-16,19-6 0 16,-5-2 0-16,5-7-4 15,0-10 4-15,-8-1 7 16,1 0-7-16,-7-8 23 16,0-10-10-16,-9-3-7 15,-2-4 0-15,0-1-6 0,0 2-6 16,-15 4 3-16,-1 4 2 15,-6 3 1-15,4 8-5 16,1 1-3-16,3 1 4 16,7 3-3-16,5 0-2 15,2 0-27-15,11 0-3 16,20 0 32-16,14 3-1 16,8-1 1-16,5 2 5 15,0 4 2-15,-2 7 1 16,-4 4 7-16,-10 8 12 15,-11 2-3-15,-13 0 2 16,-5 2 11-16,-13-9-19 0,0-1-1 16,0-11-2-1,-11-5 1-15,-3-5-1 0,8 0-1 16,-5 0-2-16,-1-4-3 16,10-16 3-16,2-4-5 15,0-8 0-15,10-3 0 16,14-6-1-16,12 4-1 15,-3 10 0-15,7 10 1 16,-7 12 0-16,-6 5 0 16,-4 0 1-16,-8 12 2 15,-8 16-1-15,2 2 6 16,-9 0 1-16,0-2-3 16,0-6 0-16,0-7-5 0,0-4 5 15,0-9-5 1,0-2 8-16,0 0-3 0,0-2-5 15,4-18 2-15,21-8-2 16,6-5-6-16,11-1 5 16,10 5-1-16,-6 5 0 15,-1 10 2-15,-5 10 0 16,-11 4-4-16,0 4 4 16,-9 24 3-16,0 10-3 15,-6 4 0-15,-12 6 0 16,-2-2 2-16,0-2-2 15,0 1-7-15,0-5-38 16,0-8-108-16,18-8-332 16</inkml:trace>
  <inkml:trace contextRef="#ctx0" brushRef="#br0" timeOffset="32077.36">21161 14562 837 0,'0'0'120'0,"0"0"-25"16,0 0-24-16,0 0-21 0,0 0-21 16,0 0-12-16,-125 39 15 15,107 5-16-15,5 7-10 16,9 4 8-16,4-8-6 16,0-4-3-16,8-12 1 15,17-11 1-15,4-11 3 16,11-9-4-16,5-2 19 15,10-32-6-15,3-8-3 16,0-9-12-16,-9-3 0 16,-2-5-2-16,-13-2-2 15,-15-8 0-15,-5-9 0 16,-7 3-2-16,-7 6 4 16,0 13-2-16,0 22 0 0,0 17-2 15,0 8 2-15,-9 9-2 16,2 9-6-16,-4 34 1 15,-2 19 6-15,1 16 0 16,12 5-4-16,0-1 5 16,0-6 3-16,16-6-2 15,4-12-1-15,-2-10 0 16,-3-14 0-16,-1-15 0 16,-1-11-1-16,1-8 1 15,3-8 2-15,12-22 9 16,12-9-6-16,1-5-4 15,0 0 0-15,-6 4 0 16,2 8-1-16,-9 12-1 16,-14 8-1-16,-1 12 1 0,-5 0-3 15,-5 16-9-15,8 18 12 16,-4 6 0-16,5 4 0 16,8 0-1-16,-1-7 0 15,2-10-3-15,-4-6-4 16,0-13 9-16,-1-8 0 15,6 0 1-15,-3-20 3 16,4-8-2-16,1 0-1 16,-9-5 1-16,-5-1 0 15,-9-2-1-15,-2 0-1 16,0 6 0-16,0 8 2 16,-2 10-2-16,-17 6-2 15,4 6-2-15,-5 0 2 0,-7 9 0 16,8 14 0-16,-2 5-3 15,10 5 3-15,9 0 0 16,2 0-1-16,0-2 3 16,11-2-2-16,14-7 5 15,2-7-4-15,4-4 2 16,0-11 1-16,7 0 4 16,4-4 4-16,5-18-1 15,-3-4-9-15,1-2 7 16,-7-7-7-16,-9-4-1 15,-9 4 1-15,-5 3 2 16,-5 8 0-16,-6 11 0 0,-4 10-2 16,0 3 0-16,0 0-3 15,0 0-2-15,0 12 1 16,-4 18 3-16,1 8 1 16,-2 1 0-16,5-3 0 15,0-9-3-15,0-9 2 16,5-5 2-16,-2-10-1 15,-1-3 2-15,9 0 8 16,4-12 9-16,3-11-16 16,7-12 4-16,4 5-7 15,0-6 1-15,0 2 0 16,2 4-1-16,-2 5 0 16,-12 12-2-16,-5 6 0 0,-5 7 2 15,-3 7-10 1,0 18 9-16,6 10 2 0,5-1-1 15,3-1 0-15,4-11 0 16,-2-7 0-16,-2-7 0 16,0-8 2-16,-4 0 0 15,1-12 4-15,1-19 0 16,-1-10-5-16,1-1 0 16,-3-5-1-16,-11-10 0 15,-2-10 0-15,0-13 0 16,0-10-2-16,0 0-8 15,0 9 5-15,0 15-2 16,0 30 6-16,0 18 0 16,0 17 1-16,0 1-4 0,-2 26-9 15,-7 28 8-15,5 22 5 16,4 16-2-16,0 6 1 16,0-1-3-16,13-7-5 15,16-11 6-15,2-10 2 16,5-13-5-16,-3-11 6 15,-4-19 0-15,-9-21-5 16,1-5-78-16,-6-22-125 16,-9-19-45-16,-6-8-317 15</inkml:trace>
  <inkml:trace contextRef="#ctx0" brushRef="#br0" timeOffset="32283.89">22552 14405 793 0,'0'0'128'16,"0"0"-70"-16,0 0 3 16,0 0-29-16,0 0 10 15,127 0-1-15,-44-1-14 16,2-6-22-16,-8 0-4 16,-15 0 3-16,-21 3-8 15,-21-3-28-15,-20 0-43 16,-13-1-25-16,-43-6-194 15,-27 3-318-15</inkml:trace>
  <inkml:trace contextRef="#ctx0" brushRef="#br0" timeOffset="32407.13">21663 14253 793 0,'0'0'70'0,"0"0"-70"16,0 0-6-16,0 0-84 15,0 0-91-15</inkml:trace>
  <inkml:trace contextRef="#ctx0" brushRef="#br0" timeOffset="32614.61">23651 14395 938 0,'0'0'64'0,"0"0"-28"16,0 0-16-16,0 0 9 15,0 0-7-15,0 0-17 16,0 0-5-16,0 5-58 16,0 0-174-16,-9-5-439 15</inkml:trace>
  <inkml:trace contextRef="#ctx0" brushRef="#br0" timeOffset="36730.6">8734 15717 788 0,'0'0'40'0,"0"0"28"16,0 0-11-16,46-112-7 15,-26 91-12-15,5 10 3 16,-8 8 7-16,-3 3-32 15,1 26-5-15,-1 27 9 16,-3 10 7-16,-9 4-3 16,-2-9-12-16,0-8 1 15,0-10-8-15,0-13 3 16,0-10-3-16,0-7 1 16,0-10 1-16,0 0 0 0,0 0 17 15,0-24-3-15,0-10-15 16,0-8-6-16,14-8-3 15,3-2 3-15,10 0 0 16,0 11 1-16,0 9-1 16,-8 15 0-16,2 14 1 15,-5 3-3-15,-3 3-2 16,1 25 4-16,-1 5 0 16,-5 2 5-16,6 2-4 15,-7-2 2-15,-3-3 3 16,0-7-6-16,-4-10 0 15,5-6 3-15,-3-9-2 16,-2 0 1-16,3 0 6 16,1-3-2-16,7-21-5 0,7-7 1 15,2-10-2-15,2-2 0 16,7 2-2-16,-2 4-2 16,-2 16 0-16,-6 13 2 15,-5 8-8-15,-1 12 3 16,-4 26 7-16,-2 6 2 15,4 4 0-15,-2-6-2 16,-2-4 2-16,4-6-2 16,0-10-4-16,5-5 1 15,-1-11-19-15,3-6-14 0,0 0-32 16,6-11-3 0,7-10 22-16,-2-4-24 15,7 1 5-15,-4 2-42 0,-6 2 9 16,-6-3 62-16,-4-6 12 15,-5-1 20-15,-9 2 7 16,-2 2 20-16,0 8 11 16,-6 10 52-16,-19 8 2 15,-2 0-43-15,-4 3-11 16,2 20 3-16,-2 7 7 16,8 4-2-16,10 0-13 15,7 0-3-15,6-2-18 16,0-4 9-16,0-6 6 15,6-5-12-15,7-12-2 16,3-5 10-16,5 0-6 0,0 0-3 16,6-18 14-16,4-8-17 15,-2-2 1-15,-2-2-4 16,-2 0 2-16,-8 5-2 16,-3 4 2-16,-12 13-1 15,5 2-2-15,-7 6-1 16,2 0-6-16,-2 0 5 15,2 20-5-15,8 9 7 16,5 3 0-16,7-1 2 16,7-1-2-16,0-7 0 15,5-8 0-15,-3-7 0 16,-2-8 0-16,0 0 0 16,0-15 1-16,-4-16 2 0,-2-4-1 15,2-10 2 1,-7 0-2-16,-5-2 0 0,-4 1-2 15,-9 6-7-15,0 12 5 16,0 12-1-16,-15 14 0 16,-8 2 1-16,6 7 1 15,-3 18-2-15,1 3 2 16,4 0 0-16,11-6 0 16,2-5-1-16,2-8-3 15,0-1-2-15,0-2 3 16,6-3 1-16,17 2 0 15,-6 1-2-15,8 0 5 16,-3 3 0-16,3 9-3 16,-1 1 3-16,-6 3 1 0,0 10 0 15,-3 1 1-15,4-4-2 16,-4 2-1-16,1-8 1 16,-8-5 1-16,1-10-1 15,-5-8-1-15,4 0 1 16,-2 0 3-16,5-14 2 15,5-16 9-15,6-10-1 16,0-6-7-16,5-12-2 16,-9-8-4-16,-5-4 0 15,-6-7-2-15,-7 14 2 16,0 14 0-16,0 21 0 16,-2 18 5-16,-9 10 5 15,-5 6 4-15,-4 29-14 0,11 12 2 16,2 11-2-16,7 4 7 15,0 3-4-15,14-2-1 16,1-3-2-16,-1-4 0 16,1-15-1-16,-6-9-13 15,3-15-28-15,1-9-40 16,-2-8-50-16,9-2-66 16,0-22-202-16</inkml:trace>
  <inkml:trace contextRef="#ctx0" brushRef="#br0" timeOffset="37377.11">10637 15584 684 0,'0'0'188'0,"0"0"-100"16,0 0 5-16,0 0-44 16,0 0 5-16,0 0-4 15,-105 65-15-15,95-37-7 16,-2 7-9-16,5 2-12 15,7 4-1-15,0-3-5 16,5-3-1-16,15-3 0 16,5-2 3-16,4-10-3 15,6-11-5-15,5-9 0 16,5 0 5-16,8-10 1 16,3-21-1-16,0-8-1 0,-7 2 1 15,-9 2-1-15,-13-2-3 16,-10 5 2-16,-15 4 2 15,-2 9 2-15,0 6 1 16,0 9 1-16,-17 4-4 16,-8 4-1-16,-4 23 1 15,7 2-2-15,7 9 2 16,6 2 0-16,9 3-4 16,0-2 4-16,17-2 0 15,12-7-4-15,11-11 0 16,3-6 4-16,3-11 0 15,-1-4 0-15,7-2 0 16,-6-22 0-16,-4-8-12 16,1-3 6-16,-7 0 6 0,-7-8 0 15,-7-5 0-15,-9-4 0 16,-6-2 5-16,-7 10-3 16,0 7 4-16,0 20-3 15,0 13 11-15,-7 4-9 16,-6 9-1-16,-1 26-3 15,1 11-2-15,11 6 0 16,2 1 1-16,0-2 0 16,13-3-3-16,5-9-1 15,5-11 2-15,-4-7-21 16,4-8-8-16,-8-13-48 16,1 0-54-16,-3-8-91 0,-3-18-151 15</inkml:trace>
  <inkml:trace contextRef="#ctx0" brushRef="#br0" timeOffset="37520.5">11139 15833 851 0,'0'0'113'16,"0"0"-107"-16,0 0-2 15,0 0-3-15,164-31-1 16,-63 2-44-16,10 0-238 0</inkml:trace>
  <inkml:trace contextRef="#ctx0" brushRef="#br0" timeOffset="39443.42">12202 15797 549 0,'0'0'81'0,"0"0"-7"15,0 0 97-15,0-106-67 16,0 88-26-16,-9 4 4 0,0 14-10 16,-6 0-23-16,-10 6-27 15,-4 29-11-15,-2 14-8 16,8 7 4-16,10 4-4 16,13-5 0-16,0-5 0 15,9-12-2-15,16-8 0 16,-1-7-1-16,10-9-2 15,-1-11 0-15,7-3 2 16,3 0 2-16,1-20 3 16,1-6 4-16,-3-4-8 15,-2-1 1-15,-7 1-1 16,-8 7-1-16,-9 0 2 16,-12 14-1-16,3 4-1 0,-7 5-1 15,0 0 0 1,0 5-7-16,0 22 5 0,8 12 2 15,4 3 1-15,3 2 0 16,3-7 0-16,9-6-2 16,0-6 0-16,2-11-2 15,-2-9 2-15,-5-5-3 16,-4 0-2-16,-5-2 6 16,3-20 1-16,-10-6 1 15,-1-2 1-15,-5 0 2 16,0-5-4-16,-23 3-7 15,-8 5 7-15,-7 5-4 16,3 9-3-16,-1 8 2 16,3 5-1-16,8 0 6 0,7 0-5 15,7 4-3-15,11 1-3 16,0 0-9-16,0-3-2 16,29-2 16-16,9 0-5 15,9 3 10-15,9 1 2 16,1 10 2-16,3 7 16 15,-4 3-8-15,-4 6-2 16,-15 0-5-16,-5-1 2 16,-16-4 4-16,-10-3-4 15,-6-4-2-15,0-8 0 16,0 0 3-16,-2-8 0 16,-7-2-7-16,7 0 5 15,-1-14-1-15,3-10-4 0,0-13-16 16,3-4 7-16,25-2 9 15,3 6-1-15,10 11 0 16,-1 16-1-16,-7 10-1 16,1 0 2-16,-5 24-4 15,-5 8 5-15,1 4-1 16,2 3 1-16,-10-8-1 16,4-3-4-16,-5-6-2 15,1-10-31-15,1-6-15 16,2-6-21-16,2 0-10 15,7-2 4-15,2-16 27 16,5-2 24-16,-11 0 6 0,-5-2 19 16,-9-4 4-16,-7-2 13 15,-2-4 27-15,-2-3 13 16,0 3-24-16,-17 2 4 16,-10 14 0-16,2 9 9 15,1 7-4-15,-10 2-13 16,3 25 9-16,0 13-5 15,0 5-17-15,8 1 5 16,17-3-11-16,6-5 3 16,0-3 0-16,6-11-9 15,21-5 0-15,2-12 0 16,0-7-3-16,2-4 3 0,7-22 15 16,-9-11 1-1,2-10-1-15,6-8 5 0,-11-8-4 16,-4-12-12-16,-6-11 4 15,-7-10-3-15,-5-8 2 16,-4 3-5-16,0 19-2 16,0 30 1-16,0 24 0 15,0 28 0-15,-6 0 2 16,-10 34-3-16,-2 22-1 16,10 20 1-16,5 12 0 15,3 9-2-15,0 1 2 16,11-6-16-16,7-9-26 15,-2-17-2-15,4-18-23 0,-5-18-48 16,10-16-94 0,2-14-38-16</inkml:trace>
  <inkml:trace contextRef="#ctx0" brushRef="#br0" timeOffset="39795.14">14025 15457 331 0,'0'0'685'16,"0"0"-637"-16,0 0 8 15,0 0 10-15,-47 131-21 0,47-86-25 16,0-7-8-16,0-9-3 16,0-12-9-16,0-5 3 15,0-12 0-15,3 0-2 16,6 0 26-16,2-17 3 15,7-15-22-15,1-1-8 16,10-1 2-16,6 4-4 16,-2 6-3-16,-2 12 5 15,-7 12-1-15,-4 0-2 16,-4 14-1-16,-5 16 4 16,-4 6 0-16,-7 0 0 15,0-1-15-15,0-6-20 16,-11-3-49-16,-12-4-26 15,3 0-47-15,-8-6-123 16,-11-6-51-16</inkml:trace>
  <inkml:trace contextRef="#ctx0" brushRef="#br0" timeOffset="39928.33">14015 15843 301 0,'0'0'258'15,"0"0"-90"-15,0 0 10 16,0 0-115-16,0 0-26 16,0 0-13-16,-77 48 1 15,111-44 17-15,4 2 1 16,17-6-20-16,10 0-21 15,0-6-2-15,6-10-58 16,0-1-113-16,-1-4-230 16</inkml:trace>
  <inkml:trace contextRef="#ctx0" brushRef="#br0" timeOffset="40101.58">14866 15837 37 0,'0'0'1044'0,"0"0"-994"16,0 0 17-16,0 0-3 16,0 0-40-16,0 0-22 15,-6 0-2-15,6 0-52 16,-8 6-144-16,-7-6-411 16</inkml:trace>
  <inkml:trace contextRef="#ctx0" brushRef="#br0" timeOffset="41997.48">23580 6667 905 0,'0'0'0'15,"0"0"0"-15,0 0 7 16,0 0 3-16,0 0 31 15,0 0-2-15,0 0-20 16,131-92-2-16,-93 92-7 16,0 0-1-16,4 14-6 15,-2 16 4-15,1 10-1 0,-12 14-6 16,-12 11 1 0,-8 6 1-16,-9 7 0 0,-13-3 0 15,-18 1 7-15,-9-1 7 16,-3-1-2-16,1-5 1 15,9 0-1-15,6-7-4 16,11-10-6-16,11-3 2 16,5-10-1-16,5-2-1 15,24-5-3-15,4-4 1 16,14-3 0-16,5-8 0 16,4-5 1-16,-8-8-2 15,-5-2 1-15,-17-2 0 0,-12 0-2 16,-12 0 0-16,-2 2 6 15,0-2 0-15,-2 6-2 16,-27 4-1-16,-16 9-1 16,-10 16 2-16,-5 11 9 15,4 15-4-15,4 15-1 16,17 9 4-16,6 8-3 16,16 11 2-16,3 7-6 15,10 5 4-15,0 2-6 16,2-3 6-16,12-3-5 15,-1-4-1-15,-1-10 5 16,-6-6-3-16,-6-11-2 16,0-15-1-16,-16-10 1 15,-17-12-1-15,-11-9 1 16,-10-12-3-16,-6-9 0 0,-5-14-26 16,-1 0-53-16,-4-32-203 15</inkml:trace>
  <inkml:trace contextRef="#ctx0" brushRef="#br0" timeOffset="45559.52">24726 8296 859 0,'0'0'57'16,"0"0"-25"-16,0 0 38 15,0 0 27-15,0 0-37 16,0 0-35-16,102-128-12 15,-62 82 8-15,1-5-11 16,-8-3-3-16,-4 6-1 0,-10 6 0 16,-9 12 2-16,-8 10 2 15,-2 11 2-15,0 6-3 16,0 3 0-16,-20 0-9 16,-7 17-5-16,0 14 3 15,2 5 0-15,19 1 2 16,6 2-1-16,0-3-15 15,18-4 11-15,13-3-9 16,5-4 10-16,-5 1 4 16,-2-2 0-16,-11 0 0 15,-9 0-2-15,-9-2-2 16,0 0 3-16,-18-1 1 16,-16-2 1-16,-3-2-1 0,-3-7 2 15,9-5-4-15,6-5 2 16,11 0-28-16,12-3-40 15,2-23-30-15,0-6-85 16,27-5-148-16,10 2-175 16</inkml:trace>
  <inkml:trace contextRef="#ctx0" brushRef="#br0" timeOffset="46079.51">25347 7863 637 0,'0'0'67'16,"0"0"40"-16,0 0 28 15,0 0-34-15,0 0-25 16,0 0-37-16,5-7-25 16,-5 43-3-16,0 17 22 15,0 9 2-15,0 9-25 16,-5-6-4-16,-3-1-3 0,-8-4-3 15,3-5 0 1,-1-12-18-16,5-10-47 0,9-13-42 16,0-14-26-16,0-6-140 15,0-10-179-15</inkml:trace>
  <inkml:trace contextRef="#ctx0" brushRef="#br0" timeOffset="47145.88">25171 8177 694 0,'0'0'53'0,"0"0"-40"16,0 0 82-16,0 0-50 16,0 0-45-16,0 0 0 15,96-20 5-15,-38 16 0 16,6 0 0-16,2-2 2 16,-9-1-7-16,-1-2-5 0,-9-3 5 15,-7 0 0-15,-22-1 3 16,-9 6-3-16,-9-1 17 15,0 2 15-15,-9 2 6 16,-11 3-6-16,-14 1-11 16,-1 0-7-16,4 17-3 15,-3 9-5-15,12 6 4 16,1 6-6-16,15 0-3 16,6-1-1-16,0-6 0 15,2-4-1-15,25-8-1 16,4-8 2-16,7-9 1 15,-5-2 8-15,8-10-4 0,-6-21 9 16,1-3-9 0,-7 0-3-16,-11 4 6 0,-5 4 0 15,-9 10 6-15,1 6 13 16,-5 6-10-16,0 4-5 16,0 0-12-16,0 0-6 15,0 26-5-15,-9 6 7 16,9 3 4-16,0-1 0 15,9-5 0-15,15-7 0 16,5-5 4-16,5-13-4 16,-3-4 1-16,7-2 9 15,-4-22-7-15,-1-8 5 16,-4-4-1-16,-7-2-6 16,-10 1 1-16,-12 5-1 15,0 6-1-15,0 10 0 0,-5 3 0 16,-2 13 0-1,-6 0-5-15,-3 0-2 0,1 21-7 16,1 1 10-16,3 1 1 16,9-4-2-16,2 0-3 15,0-8 7-15,0 3-2 16,6-4 1-16,10 1-2 16,4 1 2-16,2 1 4 15,1 1-1-15,4 5 0 16,-6 1-1-16,2 4 0 15,2-1 0-15,-7 4 2 16,-1-7-2-16,-1-2 0 0,-3-7 4 16,-1-6-3-16,1-5-1 15,-2 0 1-15,5-16 1 16,4-16 4-16,4-8 0 16,5-4-5-16,0-3 4 15,0-1-3-15,2 0 1 16,-2 1-1-16,0 12-2 15,-11 12-1-15,-7 14 1 16,-9 9 0-16,-2 0 0 16,0 18 0-16,0 18 8 15,0 12 5-15,0 4-1 16,0 0-3-16,0-4 1 16,7-10 1-16,-2-13-4 0,-1-13 11 15,3-10-8 1,-1-2 8-16,13-6 13 0,0-25-5 15,8-9-16-15,4-6-2 16,-4 0 2-16,0 2-2 16,-9 0-6-16,-1 8 0 15,-5 10-2-15,-1 10 0 16,-11 10-11-16,0 6-14 16,2 0-30-16,0 19-28 15,5 14-41-15,0 7-15 16,8 6-193-16,10-2-323 15</inkml:trace>
  <inkml:trace contextRef="#ctx0" brushRef="#br0" timeOffset="48544.16">27144 8322 560 0,'0'0'105'16,"0"0"-34"-16,0 0 76 16,69-127-44-16,-66 97-25 15,-3 1-19-15,0 6-5 16,-27 9 1-16,-4 8-31 15,-12 6-10-15,1 2-9 16,-8 27-5-16,6 4 3 16,9 9 1-16,6 2-4 15,6-1 0-15,15-7-1 16,8-9 1-16,0-8-3 16,0-11 2-16,6-8 2 15,19 0-1-15,4-11 20 0,2-14-5 16,9-9-8-16,-7-2-5 15,5 4-1-15,-9-1 2 16,-2 10-2-16,-11 9-1 16,-8 5 1-16,-3 7-1 15,-5 2-8-15,0 6-6 16,0 20 14-16,0 13 6 16,4-4-6-16,8 0 1 15,1-5-2-15,3-11 1 16,1-6 0-16,8-12 1 15,2-1 0-15,6-5 5 16,7-26-5-16,3-5 0 0,-6-10 3 16,1-6-3-16,-5-6-1 15,-6-14 1-15,-4-8 0 16,-10-15-1-16,-11-1 0 16,-2 4-4-16,0 14 1 15,0 19 3-15,0 26 1 16,0 15 3-16,-2 18-4 15,-11 0-7-15,-3 29 0 16,-11 29 6-16,3 25 0 16,4 15 2-16,4 10-1 15,3 0 0-15,0-3 0 16,11-15 1-16,2-14-1 16,0-16-1-16,15-17 1 0,9-13 1 15,1-16 1-15,11-14 1 16,-1-6 4-16,19-28 2 15,2-9-9-15,-6-4 0 16,2 0-2-16,-12 6 2 16,-7 6-9-16,-8 12 9 15,-11 11 0-15,-10 12-2 16,-4 0-6-16,0 17-1 16,0 15 9-16,0 9 2 15,-4 1 1-15,-2 2 0 16,6-7-3-16,0-5-2 15,0-6 1-15,0-14 2 0,10-5 1 16,1-7 4 0,7 0-2-16,7-19 5 0,1-12-9 15,8-5-3-15,-1-1 3 16,3-1 0-16,-5 4 0 16,-6 9 0-16,-10 6 0 15,-7 12-2-15,-2 4 2 16,-6 3-7-16,0 3 4 15,0 18 2-15,-10 13 2 16,6 8 0-16,2-4-1 16,2 1-4-16,0-9 4 15,4-7 2-15,16-12-2 16,3-5 0-16,4-6 0 16,1 0 0-16,6-24 3 15,-3-4-3-15,-7-4 0 0,-6-3-5 16,-11 2 5-16,-7-4-2 15,0 8-4-15,-20 3-1 16,-4 9-7-16,-10 9 10 16,3 8 2-16,2 0-4 15,9 0 4-15,7 0 0 16,13 6-2-16,0-2 0 16,6 4 0-16,23 1-4 15,9 0 8-15,9 1 6 16,4 2 2-16,-6 6 7 15,-1 6 2-15,-4 3-2 16,-8 3-6-16,-6-1 1 0,-8 0 3 16,-9-5 1-16,-7-6-10 15,-2-8-2-15,0-4-1 16,0-6 1-16,0 0 6 16,0 0-8-16,-7-6 8 15,7-18-8-15,0-13-4 16,14-5-6-16,24-5-1 15,18-2-10-15,-1 13-1 16,3 18-1-16,-11 17 18 16,-9 1 4-16,-7 17-2 15,-11 18 6-15,-7 13-3 16,-11 3 2-16,-2 11 1 16,-4 2 1-16,-23-3 3 0,-6-7-5 15,-5-16 6-15,3-9-8 16,-8-17-11-16,1-11-35 15,-2-1-109-15,-6-22-262 16</inkml:trace>
  <inkml:trace contextRef="#ctx0" brushRef="#br0" timeOffset="48736.49">28105 7895 1215 0,'0'0'37'0,"0"0"-36"16,0 0 4 0,0 0 3-16,0 0-8 0,0 0-6 15,11-9 3-15,16 9-1 16,-3-5-104-16,-3-11-75 16,-19-5-180-16</inkml:trace>
  <inkml:trace contextRef="#ctx0" brushRef="#br0" timeOffset="48900.79">27057 7680 1058 0,'0'0'58'16,"0"0"-56"-16,0 0 3 0,0 0-5 16,0 0 3-1,0 0-7-15,170-35-2 0,-12 28-78 16,24 7-122-16,17 0-75 15</inkml:trace>
  <inkml:trace contextRef="#ctx0" brushRef="#br0" timeOffset="49096.14">29592 8349 1203 0,'0'0'29'0,"0"0"-28"16,0 0 24-16,0 0 2 0,0 0 4 16,0 0-22-16,13 16-9 15,-13-16-33-15,-9-18-185 16,-22-6-692-16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15:31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24797 3909 749 0,'0'0'97'16,"0"0"-6"-16,0 0-15 15,2-104 40-15,-2 92-10 16,0 8-46-16,2 3-17 16,-2 1-10-16,0 0-17 15,0 0-5-15,0 17-6 16,0 32-4-16,2 23 18 15,-2 20 10-15,0 7-18 0,0-1-11 16,0-6 4 0,0-10-8-16,0-13-5 0,0-13-27 15,7-10-15-15,0-10-30 16,2-12-60-16,-7-10-38 16,-2-12-134-16</inkml:trace>
  <inkml:trace contextRef="#ctx0" brushRef="#br0" timeOffset="211.55">24525 4301 865 0,'0'0'92'0,"0"0"-71"15,0 0 16-15,0 0-10 0,0 0-17 16,0 0 14-16,102 0-5 15,-46 0-18-15,0-5-1 16,8-10-36-16,5-5-57 16,3-3-82-16,-1-2-106 15</inkml:trace>
  <inkml:trace contextRef="#ctx0" brushRef="#br0" timeOffset="1634.47">25111 4367 632 0,'0'0'157'0,"0"0"-132"16,0 0 79-16,0 0-30 16,0 0-31-16,0 0 5 15,43 22-19-15,-28-22-1 16,1-3-7-16,-1-16-8 15,-1-1 6-15,-1-2-10 16,-11 0 9-16,-2 3-1 16,0-1-1-16,0 5-3 15,-4 4-8-15,-12 8 4 16,3 3-3-16,-8 0-6 16,6 3-2-16,-3 22-5 0,5 8 1 15,7 4-1 1,0 4 5-16,6-2-6 0,6-1 1 15,13-6-2-15,12-8 0 16,8-3-13-16,-6-11 3 16,7-10 5-16,0 0 14 15,-5-4 6-15,4-21-3 16,-10-3 2-16,-2-4 1 16,-10-1 3-16,-3-2-5 15,-12 3-1-15,-2 4-3 16,0 8-1-16,0 8-2 15,-12 7 3-15,4 5 2 16,-5 0-2-16,-1 0-12 16,3 3-2-16,5 6 3 15,0 0-11-15,6-3-5 0,0 0 6 16,0 0 13-16,8 1 5 16,7-2 1-16,1 2 4 15,1 2-2-15,-1 1 3 16,4 3-2-16,-4 1 7 15,-1 1-4-15,1 5 6 16,1 3-8-16,6-2 8 16,-7 4 10-16,-3-8-16 15,3-1-4-15,-5-5 0 16,-5-8 1-16,6-3 0 16,-6 0 2-16,7 0 7 15,10-14 11-15,4-12-2 0,2-6-4 16,2-3-3-1,-2-4-10-15,-4 3 2 0,-8 7-2 16,-1 6 1-16,-7 11-1 16,-7 8 5-16,-2 4 8 15,0 0-7-15,0 0-8 16,0 14 0-16,0 11 1 16,0 4 4-16,0 3 4 15,0 0-3-15,0-4 0 16,4-6 3-16,8-1-2 15,-8-7 0-15,5-9 1 16,-7 0 5-16,2-5-7 0,4 0-1 16,-2 0 3-16,14-19 2 15,0-4-2 1,7-3-4-16,0-1-4 0,-5 9 3 16,-9 4-2-16,-2 6 0 15,-9 6-1-15,-2 2 0 16,0 0-1-16,0 0-8 15,8 9 1-15,-4 12 8 16,7 5 5-16,3 2-4 16,-1-2 3-16,-3-6-4 15,4-4 1-15,-5-7-1 16,3-5 0-16,-10-4-1 16,4 0-2-16,5 0 3 15,12-14 4-15,1-13 6 0,12-3-9 16,-9 2 4-16,2 2-4 15,-14 8 0-15,-1 6-1 16,-8 8 1-16,-4 4-3 16,-2 0 2-16,5 0-7 15,-3 10 3-15,10 10 4 16,-4 3 5-16,5-4-3 16,-1-3 1-16,3-3-2 15,-3-5 1-15,-1-4-2 16,-5-4-2-16,3 0 2 15,7 0 6-15,-1-9 2 16,12-11-3-16,2-6-4 16,-2 1 1-16,-5-4-2 15,1 7 3-15,-10 3-6 0,-7 10 4 16,2 7-1-16,-8 2 0 16,0 0-7-16,0 4-1 15,2 18 7-15,9 7 1 16,-1 1 2-16,9 0 1 15,-1-2 0-15,-1-3-2 16,8-4-1-16,4-7 0 16,-2-6-1-16,6-8-3 15,5 0-5-15,-1 0 1 16,0-14-17-16,-6-8-16 16,-12 1-69-16,-12-5-120 15,-4 1-146-15</inkml:trace>
  <inkml:trace contextRef="#ctx0" brushRef="#br0" timeOffset="1922.23">26776 4088 684 0,'0'0'476'0,"0"0"-425"16,0 0-4-16,0 0 17 15,0 0-20-15,0 0-23 16,0 0-17-16,0 58 7 16,9-55-11-16,5-3-3 0,-6 0-5 15,6 0 8-15,-3-3 11 16,-2-6-6-16,-7-1-5 16,-2 0-2-16,0 3-12 15,0 3-19-15,-9 4-5 16,-4 0-46-16,4 0-95 15,-2 15-167-15</inkml:trace>
  <inkml:trace contextRef="#ctx0" brushRef="#br0" timeOffset="3832.5">26994 4391 1042 0,'0'0'114'0,"0"0"-11"16,0 0-28-16,0 0-27 15,0 0-26-15,0 0-18 16,0 0 0-16,0 21-3 16,7 4 7-16,0 1 3 15,2-1-9-15,2-7 0 16,-6-4-2-16,4-9 0 15,-7-5 0-15,2 0 0 0,3 0 4 16,-3 0 4-16,12-14 4 16,1-9-6-16,6-4-4 15,-1 1-2-15,-1 7 0 16,-13 3 2-16,1 7-2 16,1 6-3-16,-8 3 2 15,2 0-9-15,5 0-2 16,4 15-1-16,3 7 5 15,2 1 1-15,6-5-16 16,-4-3 4-16,5-4-6 16,4-7-6-16,-2-4 12 15,4 0-1-15,2-8 8 16,-2-13 12-16,1-3 1 16,-12-2 0-16,-3 0 8 15,-8 0 11-15,-7 0 4 0,-2 6-6 16,0 2 1-16,0 8 1 15,-9 6-5-15,-6 4-3 16,-3 0-10-16,-2 9-2 16,-4 12-1-16,6 4-6 15,5 1 6-15,5 6-1 16,6-7 1-16,2 1-5 16,0-3-6-16,0-8 7 15,10-5 1-15,3-5 1 16,0-5 2-16,3 0 2 15,4 0 9-15,4-19-4 16,-4 0 3-16,3-4 3 16,-6 0-5-16,-1 1 0 15,-5 3-2-15,-4 5 5 0,0 8-7 16,-7 4-3-16,0 2 0 16,0 0 0-16,0 0-5 15,0 0-5-15,0 14 0 16,4 8 8-16,7 2 1 15,7-2-6-15,5-3 0 16,3-3-5-16,3-5 5 16,2-7 7-16,3-4-1 15,2 0 1-15,-5-8 0 16,-4-15 1-16,-6-5 3 16,2-9-2-16,-7-5 3 0,-3-10-3 15,-11-9 0 1,-2-9 0-16,0-11-2 0,0-6 0 15,-2 1 0-15,-13 10 1 16,-6 16-1-16,7 20 1 16,6 18 4-16,1 14 3 15,3 8-8-15,0 0 0 16,-4 35-11-16,2 22 8 16,4 18 3-16,2 8 0 15,0 7 5-15,2 1-4 16,14-4-1-16,1-2 0 15,1-13 0-15,3-12-1 16,-6-14 0-16,1-14 1 16,-3-11 0-16,0-13-3 0,-4-6-5 15,9-2 8-15,2-9 1 16,7-17-1-16,4-8-2 16,-2-10-2-16,0-4 0 15,-4 4-3-15,-4 13 5 16,-9 11-4-16,-3 13 2 15,-9 7 4-15,0 0-6 16,0 4-8-16,0 16 12 16,4 4 2-16,3 2 5 15,-2-1-5-15,6-4 4 16,-3 0 1-16,4-5-3 16,-1-9 0-16,0-1 4 15,-2-6-5-15,0 0 6 0,6 0 4 16,10-18 2-16,-5-6-11 15,5 0 4-15,-6-4-6 16,-3 2-1-16,-5 4 1 16,-1 6 0-16,-8 8 1 15,-2 6-2-15,0 2 1 16,0 0-6-16,0 2-6 16,0 16 12-16,0 8-1 15,0 4 1-15,0 3 1 16,0-3 2-16,15-4-3 15,1-4 1-15,6-8-1 16,-4-7 0-16,2-7 7 0,4 0 2 16,5 0 5-16,2-11 5 15,6-11-11-15,-8-5-3 16,-10 0 0-16,-5-4-3 16,-10 1 1-16,-4 7-2 15,0 4-1-15,-6 9-6 16,-17 10-3-16,-8 0 7 15,-2 0-1-15,4 0-1 16,4 0 1-16,9 6-5 16,14-4 7-16,2-2-5 15,0 0-5-15,0 0-4 16,14 2-5-16,13 0 15 16,4 0 5-16,4 1 4 0,5-2-2 15,5 7 1-15,-3 4 6 16,0 6 4-16,-1 4-8 15,-12 1 4-15,-4 2 5 16,-12-2 1-16,-9-5-8 16,-2-4-1-16,-2-6-3 15,0-4-3-15,0-4 10 16,0 0-6-16,0 0 7 16,-4 0-1-16,-5-11-5 15,7-7-5-15,2-4-2 16,0-3-4-16,11-10-1 15,18-7-4-15,6 2 1 16,8 4-1-16,1 14-3 16,-8 12 13-16,-5 10-1 0,-6 0 2 15,-5 16 3-15,-3 14 0 16,-3 9-3-16,-3 2 2 16,-7 2 1-16,1-8 1 15,-5-3-8-15,0-7 2 16,0-8-11-16,-13-5-10 15,-10-5-26-15,-4-7-16 16,-4 0-90-16,-4-7-74 16,-7-17-368-16</inkml:trace>
  <inkml:trace contextRef="#ctx0" brushRef="#br0" timeOffset="4075.21">28423 4020 949 0,'0'0'130'15,"0"0"-82"-15,0 0 55 16,0 0-17-16,0 0-49 16,0 0-26-16,0 0 0 15,-58 12-11-15,58-10-6 16,2-2-7-16,8 0-24 15,1 0-34-15,-7-6-7 16,-4-12-45-16,0-2-65 0,-11-3-84 16</inkml:trace>
  <inkml:trace contextRef="#ctx0" brushRef="#br0" timeOffset="4215.47">27648 3958 896 0,'0'0'139'0,"0"0"-58"16,-127 22 35-16,125-22-28 15,2 0-80-15,42 0-8 16,35-8 0-16,33-16 0 16,19-3-82-16,-4 4-151 15,-18 3-262-15</inkml:trace>
  <inkml:trace contextRef="#ctx0" brushRef="#br0" timeOffset="4832.78">29770 4405 969 0,'0'0'158'0,"0"0"-109"15,0 0 30-15,0 0-21 16,0 0-41-16,0 0-11 16,92-7 17-16,-11 0-3 15,11-3-12-15,-1-3 1 16,-12 4-9-16,-19-1 0 15,-27 3-3-15,-19 7-6 16,-12 0-15-16,-2 0-18 0,0 0-70 16,0-3-125-1</inkml:trace>
  <inkml:trace contextRef="#ctx0" brushRef="#br0" timeOffset="5855.87">30936 3805 689 0,'0'0'231'16,"0"0"-119"-16,0 0-13 16,0 0-34-16,0 0-41 15,0 0-20-15,0 73 34 16,0-21-13-16,0 2-17 16,2 0 2-16,12 0-2 0,-1-1 4 15,1-7-11 1,-1-2 3-16,2-6-4 0,-1-10-5 15,1-6-6-15,3-6-21 16,0-8-43-16,2-6-13 16,-4-2-13-16,1 0 4 15,-3-21-72-15,-3-11-36 16,-11 0-267-16</inkml:trace>
  <inkml:trace contextRef="#ctx0" brushRef="#br0" timeOffset="6074.56">30780 4064 325 0,'0'0'593'16,"0"0"-509"-16,0 0-22 15,0 0 4-15,0 0-40 16,0 0-10-16,87-16-6 15,-27 9-10-15,9-4-27 16,0-1-71-16,-2 0-62 16,-6 2-124-16</inkml:trace>
  <inkml:trace contextRef="#ctx0" brushRef="#br0" timeOffset="7513.7">31288 4073 608 0,'0'0'122'16,"0"0"-47"-16,0 0 46 15,0 0-42-15,0 0-24 16,0 0 6-16,5 18-5 16,3-18-20-16,6 0-6 15,6-7-3-15,-4-6-9 16,-3-10-8-16,3 0 1 15,-12-2 1-15,0 1 1 16,-4 3-7-16,0 0 2 16,0 8-2-16,0 6-1 0,-8 7-5 15,-2 0 0-15,4 0 0 16,-7 7-8-16,1 14 1 16,1 9 4-16,9 0-2 15,2 5 1-15,0-4 4 16,0 1 0-16,18-1 1 15,4-8 0-15,5-4 0 16,2-5-1-16,0-10 1 16,-5-4-1-16,3 0 8 15,2-6 2-15,0-19-4 16,0-1-5-16,-9-3 3 16,-6-2-2-16,-10 3-1 15,-4 7-1-15,0 0-2 16,0 9-5-16,0 2 7 0,-4 7-4 15,-6 3-5-15,4 0-8 16,-5 0-8-16,4 0-10 16,2 5 2-16,5 3 7 15,0-1 5-15,0 0 5 16,0 1 14-16,10 1 2 16,5 2 0-16,3 1 0 15,2 2 5-15,-2 2 0 16,0 0 2-16,-1 5-6 15,-1-2 5-15,-3 3 1 0,1-1 2 16,-5-5-4-16,-3-7-1 16,1 0-2-16,-7-5-2 15,3-4 9-15,-1 0 1 16,-2 0 11-16,4 0 1 16,3-18 3-16,1-9-14 15,4-4-10-15,-1-1 4 16,0-2-5-16,-7 0-4 15,8 3-3-15,-6 9-1 16,1 8 6-16,-3 11 2 16,-4 3-2-16,0 0-1 15,0 0-6-15,3 3-2 16,4 17 3-16,-3 8 5 16,5 2 6-16,-1-2 0 15,4-1-1-15,-1-6 3 0,-3-4 2 16,2-5 1-16,-1-6-5 15,-5-5 10-15,2-1 10 16,2 0-16-16,3 0 0 16,2-15 3-16,7-6-8 15,0-3 0-15,-2 0-3 16,0 5 2-16,-7 3-1 16,-2 5 0-16,-4 6 0 15,-5 5 0-15,0 0 0 16,0 0-2-16,0 0-9 15,6 17 9-15,3 7 2 16,-2-2 2-16,0 3-1 0,1-6 0 16,1-5 5-16,-2-3-3 15,-2-5 2-15,-3-6 0 16,-2 0 2-16,2 0-2 16,2 0 9-16,3 0-9 15,7-14 3-15,1-6-3 16,5 0-4-16,-1-2-1 15,-2 3 0-15,-9 6-2 16,0 6 0-16,-8 4 1 16,0 3-3-16,2 0-3 15,0 3-5-15,7 15 9 16,-5 4 3-16,5-1 0 16,0-3 0-16,0-4 5 0,-3-5-5 15,-1-2 0 1,-1-7 0-16,-1 0 2 0,-1 0 3 15,2 0-1-15,3-3-3 16,2-10 6-16,7-6-7 16,-1 0 1-16,1-1-5 15,-1-1 2-15,-3 7-1 16,-6 4 1-16,-1 9-5 16,-5 1 3-16,0 0-11 15,2 5 5-15,6 17 4 16,2 5 5-16,1 0 1 15,5-4 1-15,-5-5 0 16,1-4-1-16,-2-5 0 16,-1-4-3-16,2-5-9 0,-4 0-19 15,4 0-20-15,0-16-36 16,-2-9-66-16,-5-4-21 16,-4-4-19-16,0-3-123 15</inkml:trace>
  <inkml:trace contextRef="#ctx0" brushRef="#br0" timeOffset="7742.34">32433 3696 573 0,'0'0'159'15,"0"0"-1"-15,0 0-89 16,0 0-33-16,0 0 12 16,0 0-4-16,0 0-3 15,-52 97-17-15,52-85 7 0,0-10-6 16,4-2-8-16,4 0-6 15,9 0 7-15,-4-5 5 16,-3-9-19-16,2-3-4 16,-5 5-6-16,-7 2-10 15,0 7-43-15,0 0-45 16,0 3-47-16,0 0-265 16</inkml:trace>
  <inkml:trace contextRef="#ctx0" brushRef="#br0" timeOffset="9614.35">32713 3987 388 0,'0'0'517'0,"0"0"-406"15,0 0-6-15,0 0 13 16,0 0-66-16,0 0-27 15,0 0-19-15,0 13 8 16,-2 10-9-16,-6 2 14 16,6 0-1-16,2-6-14 15,0-2 3-15,0-5-5 16,0-4 1-16,0-5-2 16,0-1 3-16,0-2 0 0,0 0-3 15,0 0 2-15,0 0 7 16,0-2-9-16,10-12 3 15,7-8-1-15,-1-1-3 16,-1 2-6-16,-3 6-8 16,-6 8 2-16,-1 5-1 15,-3 2-3-15,2 0-4 16,8 2-6-16,1 16 11 16,2 2 13-16,5-1-4 15,5-1-14-15,2-6 11 16,4 0 9-16,-2-9-4 15,2-3-4-15,5 0 7 16,4 0 1-16,-2-14 1 16,-7-1 2-16,-7-4-2 0,-4-1 2 15,-3-2 1-15,-9 0-2 16,-4 1 3-16,-4 2 11 16,0 6-11-16,0 6 1 15,-6 2-5-15,-10 5 1 16,1 0-4-16,-8 0-4 15,1 12 4-15,0 9 0 16,4 1-1-16,7 2 1 16,4-3 0-16,7-3 2 15,0-7 0-15,0-3 1 16,0-4 0-16,0-1 1 16,5-3 1-16,4 0 3 15,4 0 0-15,3 0 2 0,8-8-4 16,-2-7-1-16,-2-2-3 15,-1 0-2-15,-7 3 1 16,-1 4 2-16,-5 6-2 16,-4 3 0-16,-2 1 0 15,0 0-6-15,2 0-4 16,4 1-4-16,3 17 7 16,3 0 8-16,1 0 0 15,3-2 1-15,-1-4 0 16,1-3-1-16,6-5 2 15,2-3 0-15,5-1 3 16,0 0 0-16,2-14-2 0,-6-8-2 16,-5-6 8-16,-7-2-7 15,-8-7-1-15,-3-10 5 16,-2-13-5-16,0-12-1 16,0-12 0-16,-17-7-3 15,-2 0 2-15,1 16-1 16,5 16-1-16,3 19 2 15,0 18-1-15,6 15 2 16,-3 7-4-16,5 0 1 16,-5 11-9-16,5 28-5 15,-3 10 17-15,5 9 1 16,0 13-1-16,0 5 1 16,16 5 0-16,5-1 0 0,0-4 1 15,-3-14 0-15,0-8-2 16,-5-10-1-16,3-12 1 15,-2-5 1-15,-4-13 0 16,2-6-2-16,-3-8 1 16,4 0-1-16,3 0-6 15,6-13 4-15,-2-11-8 16,0-2-15-16,-7 1 14 16,-1 0 2-16,-1 4-13 15,-5 9-7-15,2 3 20 16,-8 9 0-16,0 0 4 15,0 0 2-15,0 0-18 0,0 16 7 16,6 2 15 0,3 3 2-16,-3-4 5 0,6 1 1 15,-4-6 1-15,-1-4 0 16,2-2 7-16,-4-4 4 16,-3-2-8-16,0 0 11 15,5 0-1-15,1-2 1 16,4-12-15-16,-1 2-3 15,-3-4-2-15,2 2 1 16,-1 2-4-16,-3 2-1 16,-2 6 1-16,-1 4-3 15,-3 0-1-15,0 0-12 16,2 0-5-16,0 4 1 16,3 8 19-16,0 0 1 15,-5-2 0-15,8-2 3 0,-8-1 0 16,0-4 12-16,0-3-2 15,0 0-2-15,0 0-2 16,0 0 3-16,0-7-2 16,0-9-4-16,0 4 0 15,0-2-6-15,0 2-1 16,0-1-3-16,0 3 4 16,0 2-1-16,0 2 1 15,0 4 0-15,0 0-6 16,0 0 1-16,0 2-10 15,0 0-5-15,0 0 5 16,0 0 11-16,0 0 4 0,0 0 1 16,0 9 1-16,0 8 10 15,0 1 7-15,0 2 6 16,0-3-15-16,0-1 3 16,0-2-1-16,0-9-8 15,0-1-3-15,0-2 1 16,0-2 1-16,0 0 4 15,0 0-1-15,0 0-2 16,0-4-1-16,0-10-3 16,0 0-6-16,0-2 0 15,0 4-4-15,0 5-2 16,0 1 4-16,0 6-2 16,0 0 1-16,0 0 2 0,0 6 5 15,0 9 2 1,0 3 0-16,0-2-2 0,0-2 2 15,0-3-1-15,0-6-2 16,0 0-12-16,0-4-28 16,0-1-26-16,0 0-13 15,0 0-31-15,0 0-113 16,0-16-4-16</inkml:trace>
  <inkml:trace contextRef="#ctx0" brushRef="#br0" timeOffset="9975.21">33377 3671 701 0,'0'0'192'0,"0"0"-137"15,0 0 0-15,0 0 12 0,0 0-38 16,0 0-26-16,120-28 15 15,-44 14-18-15,7 3-33 16,-15 5-20-16,-18 3 3 16,-19 3-25-16,-18 0-57 15,-13 0-45-15,0 0-344 16</inkml:trace>
  <inkml:trace contextRef="#ctx0" brushRef="#br0" timeOffset="13280.71">30764 4736 902 0,'0'0'146'0,"0"0"-69"15,0 0 10-15,0 0-38 16,0 0-31-16,0 0-10 16,0 74 24-16,0-35-14 15,0-4-8-15,0-5-8 16,0-7 6-16,0-10-7 0,0-6 0 16,0-7 0-1,0 0 3-15,0 0 0 0,0 0 17 16,0-18-6-16,-7-10-15 15,1-9 0-15,-3-3-1 16,5-2 0-16,2 0 1 16,2 9-3-16,0 10-1 15,0 13 0-15,0 10 2 16,0 0 2-16,0 0-5 16,2 7-2-16,13 14 7 15,10 7 2-15,-1 2 0 16,1 0-2-16,-3-6 0 15,-2-3 1-15,-7-10-2 16,-1-4 2-16,-6-5 1 0,1-2-1 16,-7 0 4-16,6 0 2 15,6-10-7-15,1-12 5 16,5-6-4-16,-1-2-2 16,2 4 0-16,-11 3-5 15,2 9 2-15,-4 7-3 16,-1 7-1-16,-5 0-2 15,4 0-9-15,7 5 2 16,3 17 9-16,6 4 7 16,2-2 1-16,0 1 0 15,5-8 0-15,-2-3 0 16,2-6-2-16,-10-4-5 16,1-4 5-16,4 0 2 0,-6-1 1 15,2-14 0-15,-1 0-1 16,-3-6 1-16,-7 1-2 15,-3 0 1-15,-4-2 0 16,0 3 0-16,0 5-7 16,0 3 2-16,-9 7-2 15,0 4 1-15,-6 0-3 16,1 0-5-16,-6 18 9 16,4 5 5-16,3 0 0 15,7 5-2-15,-2 1 2 16,6-2 0-16,2-3 0 15,0-5 0-15,0-6 0 0,0-5-5 16,0-5 4 0,8-3-2-16,0 0 3 0,5 0 9 15,3-7 4-15,4-12-2 16,-4-3-2-16,-3-2-7 16,3-2-1-16,-5 1 3 15,-5 6-2-15,-1 4 0 16,0 11-2-16,-5 2 1 15,0 2-1-15,0 0-8 16,0 0 7-16,0 3-8 16,0 17 3-16,0 1 6 15,0 2 0-15,6-2 0 16,5-3 0-16,1-4 4 16,3-2-4-16,-1-5 0 15,-1-4 0-15,3-3 2 0,1 0 1 16,1 0-2-16,7-15 0 15,1-3 2-15,1-5-2 16,-5-1-1-16,-1 2-5 16,-8 0-1-16,-9 4-5 15,0 7 8-15,-4 2 2 16,0 9-1-16,0 0-3 16,0 0 2-16,0 0 0 15,0 0 3-15,0 16 0 16,-2 4 4-16,0 2 4 15,2-2-8-15,0-2 13 16,0-3-1-16,0-5-4 0,0-5 2 16,0-5-2-16,0 0 0 15,0 0-2-15,0 0 12 16,2 0-11-16,8-12-3 16,-6-8 3-16,7-2-4 15,-5-2-5-15,4 5 2 16,-4 0 0-16,-1 9-2 15,-5 7-4-15,0 3 0 16,2 0 2-16,2 0-10 16,3 3-4-16,2 9 18 15,2 5 3-15,3 0-3 16,1-1 0-16,3 0 0 16,5-4 0-16,3-1-2 0,3-9 2 15,0-2 2 1,-2 0-2-16,-3-2 2 0,-3-14 1 15,-2-2-3-15,-5-3 0 16,-5 1 0-16,-5 0 1 16,-4 2-1-16,0 4-4 15,0 4 4-15,-9 6-6 16,-9 4 4-16,3 0-2 16,-5 0-3-16,2 12 5 15,2 8 1-15,3 0-1 16,4 2-3-16,4-1 5 15,5-4 4-15,0 0-4 0,0-5 0 16,0-5 1-16,0-2-4 16,7-4 6-16,5-1-1 15,-6 0-1-15,7 0 7 16,1-11-2-16,1-5 0 16,1-3-6-16,-5 1-1 15,1 2 0-15,-6 4-1 16,1 2-2-16,-7 7 2 15,0 3-3-15,0 0-3 16,0 0-2-16,0 0-11 16,0 0-3-16,4 11 13 15,5 5 10-15,0 3 2 16,4-3-2-16,10 0 5 16,-3-4-4-16,11-3 1 15,3-4-1-15,3-5 0 0,1 0 0 16,3 0 1-16,-4-10-1 15,-3-6 0-15,-5-3 0 16,-2-1 1-16,-12-2-1 16,-6 2 0-16,-4-3 3 15,-5 2 0-15,0 5 0 16,-10 6 0-16,-7 4 2 16,-6 6-5-16,1 0-4 15,-5 0 4-15,5 16-4 16,4 6 3-16,5 2 0 0,3 2-1 15,6 0 0 1,4-3 2-16,0-1 1 0,0-8 1 16,0-4 1-1,0-5-3-15,10-5 2 0,3 0-2 16,0 0 7-16,3 0 0 16,-3-7 1-16,3-8-1 15,-1 4-1-15,-4-3-2 16,0 1-2-16,-2 5 2 15,-4 1-1-15,0 5-3 16,-5 2 0-16,0 0-3 16,2 0 3-16,-2 11-6 15,4 24 6-15,0 16 12 16,1 18 0-16,-5 19-11 16,0 14 3-16,0 14 0 0,-11 0-4 15,-5-9 0-15,3-21-3 16,-3-25 0-16,3-23 3 15,2-15 0-15,-1-12 0 16,4-9-2-16,-5-2 2 16,1-9 0-16,1-20 0 15,1-14-17-15,6-11 7 16,4-12 3-16,0-10-11 16,0-2 6-16,10-1-7 15,17 7-6-15,8 10 7 16,5 8 4-16,4 7 0 15,-1 6-3-15,-5 4 8 16,-3 3 7-16,-6 3 2 16,-4 2 1-16,-7 5-1 0,-5 4 3 15,-4 6-2-15,-4 2 8 16,-5 4 14-16,0 4 0 16,0 0 4-16,0 3-20 15,0 1-3-15,-7 0-4 16,-4 0-5-16,2 0-4 15,0 9-1-15,4 11-1 16,5 0 10-16,0 5-2 16,0-6 3-16,0-1 3 15,14-1 10-15,6-8-7 16,-4-4 7-16,6-5 1 0,2 0-1 16,5-2-1-1,2-19-5-15,6-2-4 0,0-6-1 16,-8 0 3-16,-2 0-5 15,-12 5 0-15,-8 2-5 16,-7 6 10-16,0 8-10 16,0 4 3-16,-7 4 0 15,-8 0 1-15,-3 0-4 16,5 0 4-16,1 2-3 16,8 3 1-16,2-4-3 15,2 1 6-15,0 0-2 16,0-2 3-16,0 2-2 15,0 0 2-15,6 4-1 16,10 0 5-16,2-1 1 0,-2 7-2 16,-3-1 3-16,-2 3 4 15,2 2-4-15,-2 2 0 16,1-1-3-16,1 1 2 16,-1 0-4-16,-6-3 1 15,0 0 5-15,-1-7-3 16,-1-5 2-16,4-3 1 15,-4 0 3-15,11 0 1 16,8 0-6-16,6-3-2 16,8-16 0-16,6 0-1 15,6-1-3-15,-6-1-1 16,-14 5 1-16,-8 2-9 16,-11 7 0-16,-6 0-2 15,-4 3-29-15,2-2-90 0,3 2-135 16</inkml:trace>
  <inkml:trace contextRef="#ctx0" brushRef="#br0" timeOffset="13448.01">33492 4770 1041 0,'0'0'213'15,"0"0"-167"-15,0 0-6 16,0 0 15-16,0 0-28 15,0 0-23-15,-13 0-4 0,11 0-23 16,-6 0-93 0,-2 0-336-16</inkml:trace>
  <inkml:trace contextRef="#ctx0" brushRef="#br0" timeOffset="33232.32">17570 5767 366 0,'0'0'222'15,"0"0"-152"-15,0 0 60 16,0 0-12-16,0 0-63 16,0 0-11-16,0 0-1 15,0 0-1-15,-43-46 17 16,32 44-24-16,-4 2-6 0,-1 0 5 16,-4 0-10-1,-2 0-12-15,6 0-5 0,-4 2 2 16,-2 6-4-16,4 1 1 15,-3-4 2-15,11-1-3 16,1-1 10-16,5-3-3 16,-2 3-8-16,6-3-1 15,0 0 4-15,0 0 1 16,0 0-8-16,0 0-1 16,35 0 1-16,15 0 5 15,27 0 8-15,4 0-4 16,2 0-3-16,0 0 1 15,-10 0-6-15,-1 0 0 16,-3 4 4-16,-9 4-5 0,-14-3 5 16,-5 0-4-16,-12-1 1 15,-6-4-2-15,-6 0 3 16,-3 0-3-16,-8 0 1 16,1 0 1-16,-5 0-1 15,-2 0 3-15,0 0 0 16,0 0-1-16,0 0 0 15,0 0 1-15,0 0-4 16,0 0-1-16,2 0-1 16,-2 0-11-16,0 0-30 15,0 5-59-15,-29 7-187 16,-19 3-454-16</inkml:trace>
  <inkml:trace contextRef="#ctx0" brushRef="#br0" timeOffset="40353.44">3729 6650 383 0,'0'0'152'0,"0"0"-100"16,0 0-5-16,0 0-9 16,0 0 16-16,0 0 8 15,0 0-6-15,0 0-16 16,0 0-4-16,0 0-13 16,0 0 11-16,0 3-7 15,-2-1 8-15,0 0-7 16,-3 0-2-16,0 2-4 15,-4 0-5-15,1 2 3 16,1-2-6-16,2 1 0 16,1-2 0-16,4-3-3 15,-2 2-3-15,2-2-6 16,0 0 9-16,-3 0-4 0,3 0-3 16,0 0 5-16,0 0-3 15,0 2-1-15,0-2-3 16,0 2 0-16,0 2 0 15,0 0 3-15,7 2-2 16,13 0 4-16,9 3-1 16,7-4 3-16,7 3-3 15,3 1-5-15,1 3 1 16,6 0-1-16,3 4 6 16,4-2-6-16,9-3-1 15,9-4 0-15,12-6 4 16,1-1 1-16,-2 0-4 15,-4 0 4-15,-12-10-4 0,-8 3 4 16,-11-2-3-16,-15 6-1 16,-10 3 1-16,-12 0-1 15,-9 0 3-15,-6 0-3 16,-2 0 0-16,0 0 5 16,0 0-5-16,0 0 1 15,0 0 1-15,0 0-3 16,0 0 1-16,0 0 1 15,0 0-2-15,0 0 0 16,0 0 0-16,0 0-3 16,0 0-17-16,0 0-28 15,0 16-51-15,0 2-34 0,-8-6-200 16</inkml:trace>
  <inkml:trace contextRef="#ctx0" brushRef="#br0" timeOffset="48616.07">10236 7397 503 0,'0'0'25'16,"0"0"16"-16,0 0-4 15,0 0 8-15,0 0 3 16,0 0 15-16,0 0 5 0,-38-22-15 16,27 21-12-16,-3-2-18 15,-3 1 10-15,-8 0-15 16,-4 0 4-16,0 2-11 16,-8 0 0-16,-6-2 3 15,-6 0-1-15,0 1-6 16,-5-5 2-16,-2 3 0 15,-2 1-1-15,3-2-5 16,4-1 4-16,3 4 9 16,17-1-2-16,14 0-1 15,3 0 0-15,8 2 5 16,1 0-1-16,5 0-9 16,0 0-2-16,0 0 4 15,0 0-3-15,0 0-7 16,13 0-3-16,30 0 3 0,24 0 2 15,20 4 1-15,9 6 3 16,4 3 4-16,-5-4-9 16,4 1 0-16,-10 2-1 15,-5 0 1-15,-7 0-1 16,-19 0 0-16,-14-2-4 16,-15-2 4-16,-13-4 4 15,-12-1-4-15,-2-2 0 16,-2-1 0-16,0 0 1 15,0 0 2-15,0 0-3 16,-4 0 0-16,-23 0-3 16,-13 0 0-16,-7-1 2 0,-11-12-9 15,-9 1-1 1,3-2-9-16,-5 1-7 0,-3 4 15 16,3-3-6-16,-2 4 11 15,7 0 4-15,0 2-4 16,7 0 7-16,1 0-1 15,9 1 1-15,7 2 0 16,9 1 0-16,9 2-3 16,9-2 6-16,5 2-3 15,4-2 6-15,2 2 3 16,2 0 4-16,0 0-11 16,0 0 4-16,0 0-1 15,0 0-2-15,8 0-2 0,31 0 0 16,17 0 15-1,17 9 6-15,12 2-7 0,6-1-8 16,1-2 4-16,-3 2-10 16,-2-3 0-16,-5 2 2 15,-8 2-1-15,-12-4-2 16,-11 1 1-16,-17-2-1 16,-10-1-3-16,-10-4 3 15,-8-1 3-15,-6 0-2 16,0 0 0-16,0 0 3 15,0 0-2-15,0 0-1 16,0 0 3-16,0 0-4 16,0 0-2-16,0 0 2 15,0 0-24-15,0 0-33 0,0 0-49 16,0 0-99-16,0 0-380 16</inkml:trace>
  <inkml:trace contextRef="#ctx0" brushRef="#br0" timeOffset="64928.1">7826 8964 277 0,'0'0'139'0,"0"0"-90"15,0 0 7-15,0 0 5 16,0 0 7-16,0 0 7 16,0 0 24-16,0 0-26 15,0 1-28-15,0-1 5 16,0 0-13-16,0 0-8 15,0 2-5-15,0-2-2 16,0 0 5-16,0 0-19 0,0 0 1 16,0 0-1-1,0 0-2-15,0 0 1 0,0 0 0 16,-2 0 9 0,2 2-12-16,-4-2 10 0,-6 0-13 15,2 0 1-15,-3 0 6 16,1 0-8-16,6 0-5 15,0 0 5-15,4 0 1 16,-5 0-1-16,5 0 2 16,0 0-1-16,0 0-1 15,0 0 1-15,0 0 4 16,0 0-10-16,0 0 0 16,0 0-1-16,15 0 4 0,14 0-1 15,14 0 6-15,11 0 0 16,-1-4 0-16,-2 0-3 15,-9 4 1-15,-3 0 0 16,-6 0 0-16,-6 0-1 16,-5 0 0-16,-6 4 4 15,-10-2-4-15,3 0 0 16,-9 0 1-16,0-2-1 16,0 2 3-16,0-2-3 15,0 0 5-15,0 0-2 16,0 0-1-16,0 0 4 15,0 0 3-15,-9 0-6 16,-13 0-2-16,-14 0 1 16,1 0-1-16,-7-6 0 15,-8 3-1-15,6-2-1 0,-7-1 1 16,1 4 0-16,8-2-1 16,9 4 1-16,8-3 0 15,11 3 0-15,6 0 2 16,1 0-2-16,7 0 0 15,0 0-1-15,0 0 0 16,0 0-2-16,0 0 6 16,0 0-3-16,0 0 0 15,0 0-2-15,0 0-1 16,0 0 0-16,0 0 3 16,0 0-4-16,0 0-6 0,7 0 8 15,22 0-8 1,8 0-19-16,6 0-74 0,-5-5-157 15</inkml:trace>
  <inkml:trace contextRef="#ctx0" brushRef="#br0" timeOffset="78963.82">15610 9985 621 0,'0'0'86'0,"0"0"-20"16,0 0 23-16,0 0-30 15,0 0-9-15,0 0 0 16,0 0-12-16,0 0-8 16,-2 0 2-16,0 0-3 15,2 0-1-15,0 0 0 16,0 0-6-16,-2 0-3 16,2 0 0-16,-5 0-2 0,5 0 0 15,0 0-3-15,-2 0-1 16,2 0-2-16,0 0 2 15,0 0-3-15,0 0-2 16,0 0 2-16,0 0-2 16,0 0 0-16,0 0-2 15,0 0-4-15,0 0 2 16,29 0 7-16,13 0-4 16,1 0-1-16,3 0-3 15,4 0-3-15,-6 0 0 0,1 0 3 16,1 0-4-1,6 0 4-15,-4 0-1 0,4 0-2 16,-5 0 0-16,-5 0-3 16,1 0 9-16,-1 0-6 15,-4 0 0-15,-5 3 1 16,0-3-1-16,-8 2 0 16,0 0 1-16,-7 0-1 15,-3 1 1-15,1-3-1 16,-3 5 0-16,-2-3 0 15,1-2 0-15,-6 4 0 16,7-1 0-16,-1 0 0 16,-6 1 0-16,5 0 0 15,-3-2 0-15,-4 2 0 16,-2-1 0-16,-2-3 0 0,4 1 0 16,-4-1 1-1,0 0 0-15,0 0-1 0,0 0 1 16,0 0 2-16,0 0-1 15,0 0-2-15,0 0-1 16,0 0 1-16,0 0 0 16,0 0 5-16,0 0-9 15,0 0 8-15,0 0-5 16,0 0 2-16,0 0-2 16,0 0 3-16,0 0-5 15,0 0 5-15,0 0-3 16,0 0 1-16,0 0-1 15,0 0 0-15,0 0-16 16,0 0-11-16,0 0-14 0,-10 0-43 16,-17 0-129-16,0 4-270 15</inkml:trace>
  <inkml:trace contextRef="#ctx0" brushRef="#br0" timeOffset="99275.28">26812 10551 873 0,'0'0'96'0,"0"0"-60"15,0 0 31-15,0 0 26 16,0 0-36-16,0 0-17 15,0 0-12-15,0-9-3 16,0-2-13-16,0-5-6 16,-11-6-6-16,-7 2 2 15,-7 2-4-15,8 7-6 16,-4 4 3-16,2 7 0 16,-6 0-9-16,-2 16-4 15,0 16-9-15,5 5-2 16,7 2-18-16,8-4-8 15,7-9 27-15,0-6 10 16,11-7 4-16,14-11 10 0,4-2 4 16,11-7 14-16,-5-25 27 15,8-13-2-15,-3-6 5 16,0-7-22-16,-9-3 2 16,-2-5-6-16,-9-6-3 15,-5-4-4-15,-7 7-4 16,-8 18-3-16,0 20 15 15,0 19-10-15,0 12 1 16,-14 0-9-16,-1 22-1 16,-8 22 0-16,1 16 3 15,1 7-3-15,13-1-2 16,1-4-2-16,7-8 2 0,0-4 2 16,0-12-5-1,11-8-1-15,9-6 3 0,1-7-1 16,6-9 4-16,-6-5 4 15,6-3 2-15,-2 0-1 16,-3-10 0-16,0-14-5 16,-2-3 7-16,1-2-6 15,-6-1 1-15,-6 4-2 16,-4 6 1-16,-5 6 2 16,0 8-2-16,0 4-1 15,0 2-4-15,0 0-6 16,0 8 4-16,-14 16 6 0,5 8-2 15,5 4 2-15,4 0-7 16,0-2 5 0,0-2-7-16,15-6-10 0,10-6-7 15,-1-6-14-15,5-5-4 16,5-9-3-16,-3 0-26 16,2 0-27-16,-2-16-174 15,-4-8-206-15</inkml:trace>
  <inkml:trace contextRef="#ctx0" brushRef="#br0" timeOffset="100523.86">27590 10524 739 0,'0'0'204'0,"0"0"-116"16,0 0 9-16,0 0-15 16,0 0-48-16,0 0-10 15,-16-53 8-15,5 35-13 16,-5 2-8-16,1 2-4 16,-1 4 2-16,1 6-3 15,-8 4-6-15,1 0 0 0,-4 6-1 16,1 16-4-1,0 6 1-15,7 4 1 16,5 0-3-16,7 0-11 0,6-3-4 16,0-8-1-16,0-6-3 15,4-5-14-15,16-10-33 16,2 0 67-16,5-3 5 16,0-19 3-16,2-6 0 15,-7-2 10-15,0-1-1 16,-8-1 7-16,-8 9 3 15,1 9-7-15,-7 8 0 16,0 6 4-16,0 0-19 16,0 0-12-16,0 20 12 15,0 6 1-15,0 3 1 16,0-3 5-16,0-1-7 0,0-6-3 16,14-3-10-16,3-6-23 15,8-9-9-15,4-1 34 16,2 0 11-16,9-20-1 15,-2-10 1-15,0-8 0 16,-5-4 1-16,-2-8 6 16,-4-6 5-16,-6-2 6 15,-6 6 0-15,-7 10-4 16,-2 14-12-16,-6 14 12 16,0 6 11-16,0 5 17 15,0 3-12-15,-10 3-14 16,-3 28-15-16,-3 15 1 15,3 12-2-15,9 5-1 16,4 2 1-16,0-2-1 16,0-2-2-16,0-11-15 0,13-11-10 15,14-10-20-15,2-12-20 16,2-12-5-16,-2-5 1 16,2-7 21-16,-4-25-32 15,0-9-13-15,0-14-24 16,-8-7 23-16,6-8 30 15,-7 1-10-15,1 6 77 16,0 10 50-16,-15 16 29 16,-4 12 35-16,0 9 13 15,0 11-14-15,0 3-31 0,-2 2-16 16,-5 5-41 0,-7 24-4-16,6 9 31 0,-3 10-5 15,7 4-19-15,-2 2-11 16,6 0-5-16,0 2-6 15,0-6-4-15,0-1-2 16,10-12 1-16,5-8-5 16,-3-12-5-16,1-6-11 15,-7-10-6-15,6-1-22 16,3-1 34-16,8-25-3 16,6-10-30-16,0-10-8 15,-2-7 19-15,-4-1 34 16,-2 13 2-16,-5 12 0 0,-12 15 20 15,-4 14 13 1,0 0 18-16,0 4-23 0,-14 21-13 16,-3 4 4-16,3 7-4 15,5 4 3-15,7 3-11 16,2-3-6-16,0-3-1 16,0-3-3-16,21-11 1 15,-4-7 2-15,8-9 3 16,-7-7-1-16,3 0-1 15,0-9 2-15,1-16 6 16,-2-7-3-16,-6-6 6 16,-6-8-3-16,-3 7-6 15,-5 4 0-15,0 13-3 16,-22 12-27-16,-5 10 0 0,-2 0-35 16,2 0-18-16,7 10-58 15,9 6-268-15</inkml:trace>
  <inkml:trace contextRef="#ctx0" brushRef="#br0" timeOffset="102274.84">28925 10423 919 0,'0'0'109'0,"0"0"-64"0,0 0 54 16,0 0-28 0,0 0-41-16,-116-28-14 0,89 48-5 15,0 9-5-15,8 6 0 16,3 8-6-16,7 0 1 16,9 2-2-16,0-5-6 15,7-6-12-15,15-6-4 16,12-5-7-16,1-11-5 15,7-7 31-15,5-5-6 16,3 0 2-16,-6-8 8 16,-2-14 7-16,-1-4 15 15,-8-8-11-15,-4-4-2 0,-4-1-2 16,-12 9 4-16,-9 12 7 16,-4 6 2-16,0 11-10 15,-19 1 4-15,-18 0-13 16,-3 10 4-16,3 11-2 15,8 4-1-15,4-1-2 16,10-2 0-16,12-3 0 16,3 4-2-16,0-2 2 15,0 0-2-15,16-5 0 16,6-7-3-16,5-6 5 16,9-3 2-16,-5 0 3 15,9-16 2-15,-5-8 6 16,4-6-2-16,-6-2 8 15,-6 0-12-15,-10 8 0 16,-10 5 1-16,-3 13 1 0,-4 6-2 16,0 0-7-16,0 0 0 15,0 0-5-15,-4 16 5 16,-5 9 1-16,5 3 0 16,4-2-1-16,0 0-1 15,0-4-5-15,2-5-3 16,23-4 1-16,-1-6 5 15,10-7 2-15,8 0 2 16,-5-5 2-16,6-22 3 16,-1-10-4-16,-6-11-3 15,-3-10 2-15,-6-14 0 16,-2-15 4-16,-9-12-3 0,-3-3-4 16,-9 6 5-16,-4 23-3 15,0 20 2-15,0 25 3 16,0 17 0-16,0 8-4 15,-2 3 1-15,-9 5-2 16,-3 39-5-16,-5 17 5 16,-2 20 2-16,13 7-2 15,-2-1-4-15,8-4 3 16,2-7-4-16,0-8-12 16,0-10-11-16,12-7-2 15,3-13-3-15,-1-13-12 16,3-11-58-16,3-11-6 15,1-3 39-15,0-6 38 0,4-22-16 16,0-13 25-16,-3-8 20 16,2-10 3-16,1 0 4 15,-7 13 7-15,-5 13 7 16,-6 17 9-16,-7 16 11 16,0 0 7-16,0 8-33 15,0 18 25-15,-9 6 0 16,0 6-20-16,5 4 3 15,4 2-4-15,0 3-7 16,0-8-3-16,13-2 4 16,5-11 3-16,1-6-6 15,6-8 0-15,-2-10 3 16,6-2-2-16,0-2 2 16,2-22 1-16,4-10 15 0,-1-5-15 15,-5-2-6-15,-11 5 12 16,-3 6-9-16,-5 9 3 15,-10 13 8-15,0 6-4 16,0 2 0-16,0 0-12 16,0 0-2-16,0 7-2 15,-10 12-2-15,-1 9 3 16,7 0 0-16,0 4-10 16,4-1 3-16,0-4 1 15,0-2-10-15,0-4 2 16,4-9-3-16,7-5 4 15,5-5 9-15,3-2 4 0,6 0 4 16,4-12-3-16,-2-14 4 16,-7-6 0-16,-7-6-5 15,-6-2 7-15,-7 1-3 16,0 9-2-16,-5 10 3 16,-12 8 1-16,-8 7 1 15,3 5-7-15,-3 0 1 16,8 0-3-16,5 0 2 15,6 0-6-15,6 1 3 16,0 3-9-16,0-1-8 16,16-2 3-16,5 1 12 15,8 0 5-15,5 0 0 16,-1 3 5-16,1 4-3 0,0 6 13 16,-3 4 6-16,-4 3-17 15,-8 6 3-15,-5-1 7 16,-10-3-8-16,-4-1 9 15,0-9-9-15,0-2 3 16,0-3-8-16,-8-5 5 16,-2-4-3-16,4 0-2 15,-1 0 5-15,7-10-6 16,0-10-1-16,0-6-16 16,9-6 0-16,22-9 8 15,14 2 5-15,10 3-10 16,1 11 12-16,-2 16-2 15,-19 9 3-15,-8 0 1 16,-9 13 0-16,-7 11 0 16,0 9 0-16,-6 1 0 0,-3 3 0 15,-2-2-6-15,0-5-4 16,-7-6-16-16,-15-12-41 16,-5-4-16-16,-8-8-28 15,-6 0-142-15,-3-2-269 16</inkml:trace>
  <inkml:trace contextRef="#ctx0" brushRef="#br0" timeOffset="102504.28">29962 10016 873 0,'0'0'86'16,"0"0"-28"-16,0 0 26 16,0 0-19-16,-34 119-34 15,34-104-25-15,0-3-6 16,15-6-41-16,6-6-66 16,-1 0-3-16,0-21-187 15</inkml:trace>
  <inkml:trace contextRef="#ctx0" brushRef="#br0" timeOffset="102654.52">29411 10046 920 0,'0'0'100'0,"0"0"-91"16,0 0-5-16,0 0 2 15,127 11-6-15,-33-11-124 16,-1 0-214-16</inkml:trace>
  <inkml:trace contextRef="#ctx0" brushRef="#br0" timeOffset="104162.81">27104 10395 492 0,'0'0'211'0,"0"0"-78"16,0 0-43-16,0 0-13 16,0 0-22-16,0 0-26 15,-9-4-9-15,9 4 3 16,0 0-4-16,0 0-5 16,0 0 3-16,5-6-6 15,10-5 8-15,3-3 10 16,7-3-8-16,-10-3-11 0,-3-1-6 15,-10 1 2-15,-2 5-1 16,0 1 0-16,0 5 5 16,-10 8-4-16,-9 1-6 15,-10 0 0-15,-8 25-1 16,4 16-2-16,4 10-2 16,12 2-19-16,8-2-6 15,9-5-48-15,9-13-48 16,26-15-118-16,19-15-333 15</inkml:trace>
  <inkml:trace contextRef="#ctx0" brushRef="#br0" timeOffset="105424.39">31729 10258 716 0,'0'0'184'16,"0"0"-105"-16,0 0 25 15,0 0-9-15,0 0-41 16,0 0-28-16,-100 7-6 16,84 25-5-16,5 10-10 15,9 2-4-15,2 3-1 16,0-1 0-16,15-9 1 15,12-7-2-15,2-8-1 16,-2-9-13-16,-2-11 5 16,-7-2 9-16,-3-7 1 15,-6-18 2-15,-9-12 2 16,0-7-4-16,0-5 0 0,-20-6 3 16,-2 6-1-1,-5 5-2-15,4 10 2 0,8 8 0 16,9 9 7-16,-2 6-4 15,8 7-4-15,0 2-1 16,0 2-5-16,12 0-8 16,17 0 2-16,9 20 11 15,-1 6-4-15,-3 8 4 16,-5 4 2-16,-9 7-2 16,-11-1-2-16,-9 5 2 15,0 4 5-15,0 4 3 16,-13 5-3-16,-3 2-4 0,1 3 2 15,-4 0 1-15,8-1-2 16,3-6-2-16,3-3 1 16,5-7-1-16,0-7-3 15,0-8-1-15,18-12-15 16,-2-6 16-16,3-11-6 16,4-6-6-16,2 0 8 15,4-20 4-15,0-9 3 16,-10-10 1-16,-1-7-1 15,-7 0 0-15,-11-5 4 16,0 3 1-16,-17 4 11 16,-14 1-7-16,-14 6 14 15,3 5-17-15,-1 6 8 16,3 8-11-16,9 6-2 16,16 6 1-16,3 1-2 0,12 2-2 15,0-6-30-15,6 0-70 16,31-1-72-16,13 2-78 15,8 1-177-15</inkml:trace>
  <inkml:trace contextRef="#ctx0" brushRef="#br0" timeOffset="107594.94">32151 10565 707 0,'0'0'222'16,"0"0"-146"-16,0 0 23 16,0 0 11-16,0 0-79 0,0 0-22 15,18-80-3 1,-3 44-3-16,1-2-3 0,-3-6 1 15,-5 3-1-15,-4 6 1 16,-4 11 1-16,0 10-2 16,0 8-3-16,-6 3-9 15,-4 3 10-15,-11 0-16 16,4 10 7-16,3 11-21 16,8-2 3-16,-1 1-5 15,7-1-7-15,0-5 1 16,0-4 9-16,11 0 30 15,5-3 1-15,-1 0 1 16,-1-2-1-16,-3 4 4 16,-1 1-2-16,-2 0 7 15,1 5 1-15,-3-1 5 0,1 6-2 16,2-1-5-16,-2 3 0 16,-3-3-3-16,5-1-4 15,0-5 0-15,0-3 2 16,2-4-1-16,-2-2 1 15,4-4-1-15,3 0 3 16,4-2 5-16,0-18 4 16,3-4-8-16,-4-6-3 15,4-2-1-15,-7-3 0 16,-10 0-4-16,1 5 2 16,-7 8-1-16,0 8 1 15,0 8-4-15,-5 4-4 0,-11 2 7 16,-1 0-4-16,-1 14 3 15,3 12-1-15,-2 4-13 16,13 7 4-16,4-3-5 16,0-3-2-16,7-4 10 15,15-7 3-15,5-9 6 16,0-4 2-16,0-7-1 16,2 0 4-16,-3-12 10 15,1-17 4-15,-5-5-9 16,1-2-9-16,-6-4 5 15,-5-2-4-15,-8 1-2 16,-4 8 3-16,0 7 1 16,0 12 5-16,-4 8 7 15,-6 6-9-15,-3 0-7 16,0 9-2-16,4 17-2 0,0 3-14 16,9 0-6-16,0 3 11 15,0-3-11-15,15-3 23 16,3-4 2-16,1-2-1 15,-9-1 0-15,1-5 1 16,-3 1-1-16,-6-3 4 16,-2 2 4-16,0-2 9 15,0 1-6-15,0-3-1 16,-14-1-7-16,-3-2 6 16,3-4-5-16,-1-3-4 15,5 0-1-15,6 0-2 0,4-12-8 16,0-12-21-16,0-2 11 15,14-2-5-15,5 0 3 16,6 4 15-16,-1 4 0 16,1 6 6-16,-2 0 2 15,-6 6 1-15,-6 0 4 16,-4 6 13-16,-5 2 5 16,-2 0-7-16,0 0-1 15,0 0-1-15,0 10-14 16,5 12 12-16,-5 6 13 15,0-1-18-15,0 0-2 16,2-5-5-16,4-4 6 16,6-4-5-16,-3-6 5 15,4-4-5-15,0-4 6 0,3 0 11 16,13-1-4-16,0-16 2 16,4-7 10-16,-2-4 1 15,-10-4-16-15,-13 2-8 16,-8 2-3-16,0 5 1 15,0 9-1-15,-15 2-17 16,-3 12 7-16,-7 0 10 16,4 0-4-16,-8 0-1 15,8 19-9-15,10 3-1 16,2 0 2-16,9-1-8 16,0-4 4-16,0-2-7 15,0-3 13-15,16-5 11 0,9-7 1 16,-8 0-1-1,10 0 0-15,2-5 3 0,0-12-3 16,4-1 1-16,-6 2-1 16,-2 2 3-16,-12 7-3 15,-11 2 1-15,2 3 1 16,-4 2 4-16,0 0-6 16,0 0-1-16,0 7 1 15,0 12 6-15,0 5 11 16,0 0-6-16,0-4-6 15,0-1-3-15,5-9 6 16,-3-2-3-16,3-7-3 16,1-1 5-16,5 0 6 15,12-6-1-15,-1-16 1 16,7-5-11-16,-4-2 0 0,-1 0-1 16,-6 2-1-16,-7 5 0 15,-2 8-3-15,-4 10 2 16,-5 4 0-16,0 0-8 15,0 0-20-15,0 18 16 16,0 6 13-16,0 3 3 16,0-2-3-16,0-3 2 15,0-6-1-15,10-4 0 16,0-4 0-16,1-4 1 16,0-4 3-16,0 0 9 15,7-4 8-15,0-14-10 16,1-8-8-16,-5-4-4 0,-3-4 4 15,-7-4-4-15,-4 6 0 16,0 6 3-16,0 9-7 16,0 12 1-16,-4 5-7 15,0 0-4-15,-3 0-1 16,3 8 1-16,-3 11 4 16,4 4 4-16,3 1-8 15,0-1 2-15,0 2 8 16,5-1-2-16,4-6 6 15,0-4 0-15,-3 0-4 16,4-5-8-16,-4 0-15 16,-1-1-22-16,-1-5-39 15,0-3-123-15,2 0-31 0</inkml:trace>
  <inkml:trace contextRef="#ctx0" brushRef="#br0" timeOffset="108247.36">33704 10254 197 0,'0'0'674'0,"0"0"-615"15,0 0-12-15,0 0 47 16,0 0-42-16,0 0-35 16,0 0 3-16,-53 47 6 15,42-9-12-15,4 2-11 0,3-1-1 16,4-2-2-16,0-2 3 15,0-6-2-15,0-2-1 16,0-9 1-16,2-7-1 16,7-4 0-16,2-7 6 15,7 0-1-15,4-2 6 16,5-21-7-16,0 0-3 16,-3-4-1-16,-8-4-2 15,-6 2-3-15,-5 3 0 16,-5 4 2-16,0 9 2 15,0 12 2-15,-7 1 1 16,-10 0-1-16,-1 22-2 16,3 8-2-16,1 6-1 15,12 1 0-15,2 1-10 16,0-6-1-16,0-4 15 0,8-8-11 16,10-10 11-16,9-5 5 15,5-5 4-15,-8 0-4 16,-4-7-1-16,-6-18-4 15,-14-3 0-15,8-5-2 16,-8-4-3-16,0 0 2 16,0 8 0-16,0 7 2 15,0 10-3-15,0 10 8 16,0 2-5-16,0 0 1 16,0 12-1-16,0 9-3 15,0 2 1-15,0-1-14 16,0 0-2-16,0 1 12 0,0-4 6 15,0 3 1-15,0-1 4 16,0 1-1-16,0-7-1 16,0 0 2-16,0-1-1 15,0-2-3-15,0-2-8 16,0-5-30-16,-6-5-77 16,-17 0-188-16</inkml:trace>
  <inkml:trace contextRef="#ctx0" brushRef="#br0" timeOffset="134625.13">4908 12541 700 0,'0'0'32'0,"0"0"-22"0,0 0 64 16,0 0-45-16,0 0-1 16,0 0-1-16,0 0-1 15,0 0-2-15,0 0 3 16,0 0 2-16,0 0 2 16,0 0-15-16,0 0 1 15,0 0-6-15,0 0 3 16,0 0 7-16,0 2 5 15,0-2 3-15,0 0-5 16,-9 2-10-16,-4 0-10 16,-3-1-3-16,1 3 1 15,1-4-1-15,3 3 6 16,7-3-5-16,-1 2 1 16,3-2 9-16,2 0-11 0,0 2 4 15,0-2 2-15,0 0-5 16,0 0 1-16,0 0-6 15,0 0 2-15,0 0-2 16,13 0 1-16,18 0 2 16,19 0 6-16,1-7-5 15,10 0-1-15,-7 0 1 16,-2 2 0-16,-8-2 1 16,-12 6-2-16,-12-2 2 15,-12 3-2-15,-2 0 2 0,-6 0-2 16,0 0 8-16,-10 0 5 15,-21 3 0-15,-18 9-11 16,-13 6 0-16,-10-2 1 16,1 0-3-16,7-2 3 15,3-5-3-15,16 2 1 16,14-3 0-16,12-4-1 16,11-4 1-16,8 0-1 15,0 0-3-15,0 0 0 16,8 0 0-16,21 0 3 15,17-8-1-15,16-7 4 16,5 1-3-16,5-6 4 16,-5 5-3-16,-9 2 0 15,-12 2-1-15,-12 4-4 16,-14 3-8-16,-18 4-76 0,-2 0-102 16,-40 0-336-16</inkml:trace>
  <inkml:trace contextRef="#ctx0" brushRef="#br0" timeOffset="152804.29">7548 14191 481 0,'0'0'149'16,"0"0"-106"-16,0 0-42 15,0 0 11-15,0 0 3 16,0 0 0-16,0 0 1 0,0 0 12 16,0 0 7-16,-23-40 3 15,19 36 7-15,-6-1-2 16,6 2-11-16,-2-2-6 15,-3 0-8-15,-1 3 12 16,4-3-5-16,-1 2 2 16,-1-1 7-16,1-1-1 15,2 3-5-15,-4-1 0 16,5 1 1-16,0-2-13 16,-3 1-4-16,5 3 8 15,-1-5-11-15,3 3 1 16,0 2-1-16,0-2 2 15,0 2-1-15,0 0-4 16,0 0-3-16,0 0 0 0,0 0 1 16,0 0-1-16,0 0-1 15,0 0-1-15,0 0 0 16,0 0-1-16,0 0-1 16,0 0 0-16,0 0 1 15,20 0 0-15,9 0 0 16,5 4 0-16,3 6 0 15,6 4 0-15,4 0-1 16,2-1 2-16,-5 2-1 16,-3-4 0-16,-3-2 0 15,-9 1 0-15,-7-6 0 16,-9 0 1-16,-6-2-1 16,-7-2 0-16,2 0 0 0,-2 0 2 15,0 0 0 1,0 0 0-16,0 0 0 0,0 0 2 15,0 0 0-15,-2 0 2 16,-16 0-1-16,-2-2 1 16,-7-6-5-16,0-2 1 15,-2 8-1-15,-2-5 1 16,-2 2-4-16,-1-1 2 16,3 0-2-16,4 2 2 15,0 2 4-15,10-1-4 16,3 3 0-16,8 0 0 15,4 0 0-15,2-1 0 0,0 1-2 16,0 0 2-16,0 0 0 16,0 0 2-16,0 0-6 15,0 0 4-15,0 0 0 16,0 0 0-16,0 0 0 16,0 0-8-16,0 0 7 15,0 0-6-15,8 0 5 16,13 0 2-16,3 0 0 15,3 0 4-15,2 0-8 16,0 6 3-16,0-2-3 16,-3-1 3-16,-3 2-4 15,-5-3 3-15,-7 0-12 16,-5-2-4-16,-4 0-7 16,-2 2-8-16,0-2-4 15,0 0-34-15,0 1 4 0,-2-1-38 16,-17 0-39-16,-6 2-66 15,0 3-77-15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1:28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10846 10660 680 0,'0'0'137'0,"0"0"-65"15,0 0-10-15,0 0-20 16,0 0-9-16,0 0 0 16,0 0 6-16,0 0 6 15,0 0-1-15,0 0 2 16,0 0-21-16,0 0 0 16,0 0 4-16,0 0-7 15,8 6-12-15,-2 0 6 16,1 4-4-16,-1 2-3 0,8 2 1 15,-5 0-1 1,-3-1-4-16,6-1-2 0,-8-3 0 16,5-5-1-16,-3-3 1 15,6-1-2-15,3 0 3 16,8 0 4-16,6-14-4 16,6-18 4-16,7-1-8 15,8-4 1-15,-1 2 1 16,2 5 2-16,-4 7-4 15,-9 5 0-15,-9 13-1 16,-13 0-1-16,-12 5-1 16,-4 0 3-16,0 0-5 15,0 0 3-15,0 0-9 16,0 0 0-16,0 0-1 16,0 0-4-16,0 0-5 15,0 0-4-15,0 6-9 0,-4 1-21 16,-8-1-53-16,-1 1-44 15,-5-2-148-15</inkml:trace>
  <inkml:trace contextRef="#ctx0" brushRef="#br0" timeOffset="2205.59">15506 10689 603 0,'0'0'96'0,"0"0"-4"15,0 0-21-15,0 0-21 16,0 0-24-16,0 0-8 0,0 0 11 16,0 0-4-1,0 0-4-15,0 0 2 0,4 0 6 16,-2 0 31-16,7 5-17 15,-5 4-7-15,4 2-8 16,-2 1-3-16,-4-3-5 16,9 5-10-16,-7-3 2 15,6 1-2-15,-1 2-3 16,-3-2-1-16,4-3 9 16,-4 0-15-16,1-7 4 15,-3-1 3-15,0 2-6 16,8-3 5-16,-3 0-4 15,4 0 7-15,7 0 0 16,7-10 3-16,6-14 2 0,9-4-8 16,3-4 2-16,7-4-2 15,-6-1 4-15,6 8-9 16,-10 4 5-16,-9 9-3 16,-6 9-3-16,-11 2 2 15,-12 5-2-15,1 0-1 16,-5 0 0-16,0 0 0 15,0 0 2-15,0 0-1 16,0 0 0-16,0 0-5 16,0 0-5-16,0 0-10 15,0 0-11-15,0 0-14 16,0 0-17-16,0 5-78 16,0 4-39-16,0 3-166 0</inkml:trace>
  <inkml:trace contextRef="#ctx0" brushRef="#br0" timeOffset="3818.51">20474 10689 585 0,'0'0'141'0,"0"0"-45"15,0 0-22-15,0 0-22 16,0 0-11-16,0 0-6 16,0 0 7-16,3 0 3 15,-1-3-10-15,-2 3 4 16,2 0 1-16,-2 0-13 0,0 0-12 15,0 0 0 1,5 0 1-16,-1 0-7 0,5 6 6 16,0 3-6-16,2 2 4 15,2-1-3-15,-1 0-10 16,-4 0 7-16,1-3-2 16,3 2 3-16,-6-3-8 15,3-2 10-15,-3 0-5 16,4-2 0-16,5-2 3 15,3 0 1-15,9-2-1 16,13-16 5-16,2-6-8 16,14-6-4-16,4-1 1 15,-2-2 6-15,0 5-6 16,-6 5 5-16,-19 7-2 16,-4 8-4-16,-4 2 8 0,-8 1-5 15,-3 1-2-15,-3 1 2 16,-7 2-4-16,0-2 0 15,6 1-1-15,-8 2-3 16,0 0 2-16,0 0-1 16,3 0-17-16,-5 0-22 15,2 0-14-15,-2 0-59 16,0 11-91-16,0 2-156 16</inkml:trace>
  <inkml:trace contextRef="#ctx0" brushRef="#br0" timeOffset="5694.96">25624 10925 186 0,'0'0'131'16,"0"0"-32"-16,0 0-13 16,0 0-9-16,0 0-12 0,0 0-8 15,0 0 18-15,0 0-8 16,0 0-29-16,0-4 2 15,0 0 0-15,0 1 15 16,0 3-10-16,0-2 0 16,0 2 1-16,0 0-10 15,0 0-9-15,0 0-9 16,0 0-8-16,0 5-1 16,4 4 8-16,10 5 0 15,-1-1-2-15,3-2-12 16,-5 4 5-16,2-4-2 15,-4 2 1-15,0-3 6 0,-3-2 1 16,1-4-7 0,-2-2 4-16,-5-2 2 0,2 0 0 15,0 0-1-15,3 0-5 16,1 0 10-16,8 0-10 16,3 0 8-16,6-10-4 15,2-3-9-15,-1-2 8 16,10-3-8-16,-3 0 0 15,2-3-2-15,5-1 5 16,4-2-2-16,3-2-3 16,11 0-1-16,2-1-4 15,-3 4 4-15,1 3 0 16,-11 5 1-16,-14 6 0 0,-6 1 0 16,-17 2 0-1,-1 4 0-15,-7 0-1 0,0 2-4 16,2 0 5-16,-2 0-1 15,2-2 1-15,0 2-4 16,-2 0-10-16,0 0-18 16,0 0 8-16,0 0-19 15,-15 8-35-15,-10 6-105 16,-4-2-95-16,7-5-398 16</inkml:trace>
  <inkml:trace contextRef="#ctx0" brushRef="#br0" timeOffset="110867.87">28334 16918 585 0,'0'0'172'0,"0"0"-73"16,0 0-37-16,0 0-3 15,0 0 10-15,0 0-16 16,0 0-3-16,0 0-12 16,141-76-6-16,-110 68-5 15,2-6-9-15,1 5-4 0,-10 0-1 16,-3 3-2-1,-8 1-4-15,-7 5 0 0,-4 0-7 16,-2 0 6-16,0 0-5 16,0 0 5-16,-8 15-4 15,-19 7-2-15,-4 6 4 16,-11-1-4-16,-1-6-10 16,7 2 3-16,7-9-6 15,12-1 2-15,5-5 8 16,8-4-1-16,4-2 3 15,0-2-1-15,0 0 2 16,0 0-6-16,4 0 6 16,19 0 7-16,6 0 0 15,6-12 4-15,4-3-5 16,3 3-3-16,-2-1 2 0,-5 1-5 16,-4 6-11-16,-10 3-12 15,-7 3-46-15,-14 0-70 16,0 0-88-16,0 0-264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3:38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25360 4824 680 0,'0'0'186'0,"0"0"-114"0,0 0-3 16,0 0-9-16,0 0-13 16,0 0-12-16,0 0 7 15,0-5-8-15,0 5-15 16,0 0-8-16,0 0 6 16,0 0-2-16,0 0 2 15,0 0-5-15,0 0-1 16,0 2 0-16,3 10 7 15,2 1-4-15,-3 4-3 16,2-1-2-16,3 0-2 0,-5 0 0 16,2 0 2-16,6-4-1 15,-8-1-2-15,4 0 4 16,1-5-1-16,5-2 2 16,-4-2-1-16,7-2 1 15,12 0 1-15,11-4 7 16,9-16 0-16,9-2-12 15,11-6-2-15,4 0 3 16,3 2-8-16,1 4 1 16,-7 6-2-16,-20 5 1 15,-12 6 0-15,-16 1 1 16,-9 4-1-16,-4 0 0 16,0 0 1-16,-7 0-2 15,2 0 2-15,-2 0 0 16,0 0-1-16,2 0 0 0,-2 0-3 15,0 0 0 1,0 0-16-16,0 0-16 0,0 0-23 16,0 0-16-16,-14 4-59 15,-5 3-155-15</inkml:trace>
  <inkml:trace contextRef="#ctx0" brushRef="#br0" timeOffset="4866.34">23638 6585 671 0,'0'0'168'0,"0"0"-78"16,0 0-2-16,0 0-12 15,0 0-14-15,0 0-25 16,0 0-3-16,0-10-1 16,0 10-18-16,0 0 8 15,0 0-8-15,0 0-5 16,0 0-7-16,0 0 9 0,0 3-3 15,0 2 2-15,4 4-2 16,5 3-3-16,3 1 3 16,-6 1-1-16,5 0-1 15,-5 0-3-15,4 0 0 16,-4 0-3-16,1-2 3 16,-1 0-1-16,4-2-1 15,-8-2-2-15,2-2 0 16,1 1 0-16,-3-6 0 15,-2 1 4-15,0 0-2 16,0-2 0-16,2 0-1 16,0 0 0-16,-2 0-1 0,0 0 5 15,0 0-3-15,2 0 0 16,5 0-1-16,9 0 4 16,4-2 1-16,18-10 5 15,8-4-4-15,17-4-2 16,2-2-1-16,4 0 5 15,2 0-9-15,-9 2-1 16,1 4 1-16,-14-1 5 16,-5 5 5-16,-5 3-1 15,-10 3-4-15,-8 1 0 16,0 2-2-16,-8-1-2 16,-6 2-1-16,0 2-1 0,-7-3 1 15,0 3 0 1,0 0-1-16,0 0-3 0,0 0-8 15,0 0-10-15,0 0-22 16,-9 0-8-16,-18 11-32 16,-6 3-86-16,-8-4-189 15</inkml:trace>
  <inkml:trace contextRef="#ctx0" brushRef="#br0" timeOffset="15020.06">27420 8983 395 0,'0'0'104'16,"0"0"-56"-16,0 0 19 16,0 0-4-16,0 0-10 0,0 0 19 15,0 0-9-15,0-14-26 16,0 14-4-16,0 0 2 16,0-2 1-16,0 2-1 15,0 0 10-15,0 0-9 16,0 0 6-16,0 0-16 15,0 0 3-15,-2 0-16 16,2 0 0-16,0 0-4 16,0 0-1-16,0 0-4 15,0 0-3-15,0 0 0 0,0 2 0 16,12 8 4 0,1 3 5-16,3-2-9 0,-8 5 3 15,3 1 4-15,1 0-4 16,-1 5 1-16,2-1 7 15,-6-2-9-15,2-1 7 16,-3-1-6-16,1-3 3 16,-3-4-5-16,-1-4 5 15,4 0-5-15,-7-1 0 16,2-2 0-16,-2 1 2 16,0-4-2-16,0 0-2 15,0 0 2-15,0 0 1 16,0 0 2-16,2 0 2 15,0 0-2-15,-2 0-3 16,2 0 7-16,-2 0-1 0,7 0-7 16,0 0 8-1,4-4 1-15,2-6 1 0,3-2-2 16,3 0-5-16,2 0-2 16,6-3 2-16,-5 0-3 15,7 1 1-15,5-3-1 16,-3 1 0-16,4-2-1 15,3 4 0-15,3-1 0 16,1 1 0-16,-11 1-1 16,-4 4 1-16,-7 0 0 15,-7 6 2-15,-2-2-2 16,-9 3 0-16,3 0-2 0,-5 2 2 16,0 0 0-16,0 0-1 15,0 0 4-15,0 0-3 16,0 0 0-16,0 0 0 15,0 0 2-15,0 0-2 16,0 0-4-16,0 0 0 16,0 0-21-16,0 0-12 15,-2 0-20-15,-16 6-53 16,-5 4-159-16,4 0-411 16</inkml:trace>
  <inkml:trace contextRef="#ctx0" brushRef="#br0" timeOffset="29114.98">28751 8257 155 0,'0'0'727'0,"0"0"-661"15,0 0-19-15,0 0 37 16,0 0-8-16,0 0-20 16,0 0-16-16,0 0-12 15,0 0-10-15,0 0-3 16,0-1 12-16,-2-20-18 16,-11-3-7-16,-5 0-2 15,-11 5 3-15,0 4-3 16,-7 7 0-16,1 8 3 15,-6 0-3-15,3 6-3 16,5 20 2-16,6 4-2 16,8 5-12-16,7-3-4 15,12 0-5-15,0-5 5 0,0-6 2 16,20-6 2-16,5-8 14 16,4-7-1-16,0 0 2 15,4-4 3-15,1-22 1 16,-1-2 10-16,-4-11-7 15,0 0-1-15,-6-10 1 16,-6-3-2-16,-6-4 7 16,-6-2-6-16,-5 4-4 15,0 6 4-15,0 7-6 16,-2 12 0-16,-6 6 3 16,0 9 0-16,1 6-2 15,5 4-1-15,0 4-1 16,-2 10 1-16,-8 29-13 15,3 11 11-15,5 8-2 0,4 1-2 16,0-1 0-16,0 0 1 16,11-5-6-16,9-9 3 15,2-7-7-15,2-11-60 16,10-8 14-16,-3-10-8 16,10-8-21-16,-4 0-67 15,1-2-22-15,-5-18-27 16,-6-3-52-16,-4-2 184 15,-10-1 74-15,-6-1 33 16,-5 1 83-16,-2 0 75 16,0 3-39-16,0 3-35 0,0 5 33 15,0 4-57-15,-7-2-25 16,0 6 7-16,-1 4-17 16,-1 1-16-16,2 2-27 15,-8 0-7-15,-6 16-7 16,6 10-1-16,-1 3 0 15,5 6 0-15,5 0-2 16,-2-6 1-16,8 0-1 16,0-7 1-16,0-5-6 15,8-2 5-15,0-7-8 16,3-7 10-16,3-1 0 16,3 0 1-16,4-8 15 15,-5-11 1-15,1-4 4 16,-1-4-9-16,-5 0-3 0,0-1-5 15,-2 4 1-15,-4 6-5 16,-3 8 2-16,0 8 1 16,-2 2 0-16,0 0-3 15,0 0-12-15,0 0-3 16,0 22-1-16,0 4 9 16,0 4-2-16,0-2-3 15,4-2 3-15,3-5-7 16,7-5 12-16,-8-7 2 15,3-5 2-15,5-1 3 16,-1-3-1-16,1 0 24 0,3-11 1 16,1-9-15-1,5-2-6-15,-8-4-3 0,-7 2 0 16,4 4-3-16,-3 4 0 16,-5 6 0-16,0 4 0 15,-4 6-1-15,0 0-8 16,5 0-16-16,0 14-7 15,4 8 24-15,-3 4 7 16,3 2-20-16,5-5 6 16,-6-4 13-16,3-4-6 15,3-7 8-15,1-7-1 16,3-1 4-16,3 0 3 16,-4-1 2-16,8-15 13 15,-9-5-13-15,1 0 8 0,-5-4-2 16,-1 1-1-1,-9 0-3-15,0 4-8 0,-2 6 4 16,0 8-3-16,0 2-3 16,0 4 4-16,0 0-4 15,0 4-12-15,0 23-8 16,0 8 20-16,0 9 0 16,0 3 0-16,0 6-3 15,2 4-2-15,7 2-11 16,-4 0-10-16,4-7-10 15,-9-10 33-15,0-8-116 16,0-11 119-16,0-8 0 16,-12-5 0-16,-1-7 2 0,-2-3 3 15,-1 0-3 1,3-21 4-16,-1-11 11 0,7-8-4 16,5-8-2-16,2-3-6 15,0-4 10-15,13 6-1 16,14 7 3-16,4 5-4 15,5 5 1-15,-3 3 1 16,1 2-3-16,2 1-7 16,-7 3 13-16,-2 0 4 15,-10 2-8-15,-5 3-6 16,-6 4 9-16,-4 3-11 16,-2 6 15-16,0-1-10 0,0 2 2 15,0 0-2 1,-6 4-11-16,-8 0-2 0,-1 5-2 15,1 18-2-15,3 0-14 16,5 4 1-16,6-3 0 16,0-3-10-16,0 0 15 15,0-5 9-15,13 0 5 16,3-2 0-16,-1 0 1 16,-1-3-1-16,-6 0 0 15,-1 0 2-15,-5-1-1 16,-2-2-1-16,0-1 0 15,0 4 1-15,-9-4-1 16,-15 4-25-16,-5-5-71 0,-7-2-129 16,9-2-362-1</inkml:trace>
  <inkml:trace contextRef="#ctx0" brushRef="#br0" timeOffset="29484.62">30140 8406 404 0,'0'0'150'0,"0"0"-109"15,0 0-14-15,0 0-7 16,0 0-20-16,0 0-3 16,0 0-85-16,17 0-208 15</inkml:trace>
  <inkml:trace contextRef="#ctx0" brushRef="#br0" timeOffset="30217.96">30026 8392 635 0,'0'0'198'16,"0"0"-131"-16,0 0-20 16,0 0-16-16,0 0-5 15,0 0 13-15,23 35-16 16,-23-9-14-16,0-5-9 15,-7 2-14-15,-9-6-63 16,1-3-119-16,3-6-454 16</inkml:trace>
  <inkml:trace contextRef="#ctx0" brushRef="#br0" timeOffset="31282.98">30487 8136 779 0,'0'0'163'15,"0"0"-116"-15,0 0 33 16,0 0 7-16,0 0-16 16,0 0-26-16,-4-43-23 15,2 43-15-15,-2 0-7 16,-5 22-1-16,-1 10-1 16,2 3 4-16,6 0-2 15,2-3 0-15,0-4 0 16,0-4 0-16,0 0-1 15,6-7 0-15,8-5-1 16,1-5-3-16,8-7 5 0,-3 0-4 16,2 0 3-1,2-7 1-15,1-11-1 0,-2-4 3 16,-2-3-2-16,2 3 1 16,-9 2 6-16,-6 4-7 15,-1 8 11-15,-7 4 3 16,0 4-5-16,0 0-2 15,0 0-7-15,0 0-7 16,0 19-1-16,0 6 7 16,0 1 1-16,0 3-7 15,16-1-5-15,-1-6 11 16,5-4 0-16,0-9-7 16,0-2 8-16,3-7-1 15,-3 0 4-15,2 0 0 0,-6-16-1 16,-1-5 3-16,-3-4 4 15,-10-4 0-15,-2 0-3 16,0-1-1-16,-14 1-3 16,-8 5-1-16,0 7-1 15,-5 5-1-15,9 7 1 16,-6 5-1-16,6 0 2 16,5 6-2-16,-3 14-4 15,11 3-11-15,5-2 3 16,0 1-5-16,7-2 7 15,15-1 6-15,5-5 3 16,4-4-2-16,-2-7 3 16,5-3-1-16,1 0 2 0,1-3 2 15,7-17 7 1,-1-3-6-16,0 2 1 0,-13-7 1 16,-9 1-3-16,-9 1 0 15,-7 2 7-15,-4 6-3 16,0 4 6-16,0 6 7 15,-4 1-13-15,-5 6-3 16,3 1-3-16,-6 0 0 16,8 0-3-16,4 14-10 15,0 5-3-15,0 6 0 16,4 1 3-16,12-2 5 16,1-2 8-16,4-2-6 0,1 2 6 15,3-4 1-15,0 0 5 16,-10-1-3-16,-7-5-2 15,-3-3-1-15,-5 0-2 16,0-3 2-16,-7-2 7 16,-20-3-5-16,-4 2-2 15,0-3-16-15,2 0-52 16,12-4-23-16,-4-13-73 16,17-6-176-16</inkml:trace>
  <inkml:trace contextRef="#ctx0" brushRef="#br0" timeOffset="31561.43">31310 7953 733 0,'0'0'191'0,"0"0"-109"16,0 0 18-16,0 0-3 16,0 0-50-16,0 0-30 15,18-25-5-15,-11 47-3 16,2 11 6-16,0 7 7 15,-3 2-13-15,3 3-4 16,3-2 2-16,-6-1-7 16,3-8 0-16,0-3 0 15,-2-9 0-15,-1-6-9 16,-1-7-3-16,1-2-16 16,2-7-27-16,-4 0-44 15,2 0 14-15,-1-16-57 0,-1-10-151 16,-4-4-279-16</inkml:trace>
  <inkml:trace contextRef="#ctx0" brushRef="#br0" timeOffset="31734.77">31281 8095 649 0,'0'0'204'16,"0"0"-85"-16,0 0-24 15,0 0-29-15,0 0-26 16,0 0-22-16,3-5-10 15,23 5-3-15,15 0-5 16,1 0-44-16,9 0-71 16,5 0-51-16,0 0-158 0</inkml:trace>
  <inkml:trace contextRef="#ctx0" brushRef="#br0" timeOffset="31898.03">31814 8136 863 0,'0'0'171'0,"0"0"-69"16,0 0-3-16,0 0-38 16,0 0-43-16,0 0-18 15,-2 0-4-15,2 0-39 16,-4 7-125-16,-10 1-127 16</inkml:trace>
  <inkml:trace contextRef="#ctx0" brushRef="#br0" timeOffset="37180.25">23065 10622 682 0,'0'0'227'16,"0"0"-162"-16,0 0 8 15,0 0 5-15,0 0-14 16,0 0-21-16,0 0-13 0,2-11-9 16,-2 11-2-1,0 0-11-15,0 0-2 0,0 0 8 16,0 0-10-16,4 0 1 15,5 13 6-15,-5 1-1 16,6 0 9-16,-8 2-13 16,2 2 2-16,3-1 0 15,-5 2-4-15,2-3 3 16,2-5-1-16,-4 0 2 16,0-4-3-16,-2-2 1 15,0-1-1-15,2-2 4 16,-2-2-1-16,0 0-4 15,0 0 10-15,0 0-7 16,9 0 0-16,-1 0 10 16,8 0 0-16,11-2 7 0,11-10-15 15,4-3 2-15,7-2-9 16,7-1 6-16,2-2-6 16,7 2-1-16,-9 2 0 15,-10 4 0-15,-5 4-1 16,-22 4 0-16,-5 1 1 15,-10 3-1-15,1 0 0 16,-5 0-1-16,2 0 1 16,-2 0-4-16,0 0 0 15,0 0 0-15,0 0-8 16,0 0-7-16,0 0-13 16,0 0-19-16,-13 3-39 0,-10 9-114 15,-1 6-250-15</inkml:trace>
  <inkml:trace contextRef="#ctx0" brushRef="#br0" timeOffset="40540.37">22434 12216 34 0,'0'0'61'16,"0"0"-49"-16,0 0-1 16,0 0 1-16,0 0-1 15,0 0 1-15,0 0-2 16,62-4 5-16,-51 4-13 16,1 0 3-16,-4 0-5 15,3 0-6-15</inkml:trace>
  <inkml:trace contextRef="#ctx0" brushRef="#br0" timeOffset="43215.94">22465 12258 455 0,'0'0'127'0,"0"0"-64"15,0 0-11-15,0 0 60 16,0 0-32-16,0 0-28 15,25 70-19-15,-8-64 12 16,12-6-4-16,2 0 13 16,10-8-18-16,5-22-1 15,8-8-8-15,-7-12-7 16,-3 0-10-16,-4-4 2 16,-3-3-3-16,-18 1-3 15,-5-2 0-15,-12 0 1 0,-2 2-3 16,0 5-3-16,-6 9 0 15,-8 12-1-15,3 7 0 16,7 12 0-16,-6 8 0 16,10 3-1-16,-2 0-6 15,-5 8-4-15,3 23-1 16,0 14 12-16,2 9-1 16,2 4 0-16,0 0 0 15,0-2 1-15,0-3 1 16,15-6-1-16,1-4-1 15,3-5 1-15,4-6 0 16,-3-6 0-16,5-10 0 16,-4-8-2-16,4-8-3 0,0 0-4 15,4-11 6-15,-7-21 2 16,4 1 1-16,-3-8-1 16,-5 2-10-16,-5-4 10 15,-4 3 0-15,-9 6-4 16,0 5 6-16,0 13-1 15,0 7 4-15,-5 7 4 16,-3 0-8-16,-3 12-4 16,-5 17 2-16,3 4-4 15,11 7 3-15,2 5-3 16,0-4-1-16,4 2-4 16,19-9-3-16,-2-6 5 0,6-9-3 15,2-8 8-15,0-9 3 16,-2-2 1-16,0-2 6 15,0-21-3-15,-4-8 1 16,4-5 0-16,-2-3-2 16,-5-1 1-16,-9 2 1 15,-11 4-1-15,0 5-3 16,0 6 2-16,0 9 2 16,-4 7-4-16,-3 7 0 15,3 0-1-15,2 0-6 16,0 20 0-16,2 1-1 15,0 4-5-15,0-1-7 16,13-3 5-16,5 2-12 16,8-1 9-16,3 0 9 15,5-3 9-15,2 3 0 0,-7-1 0 16,-10-1 0-16,-5 0-1 16,-12-2 1-16,-2 2-1 15,0 0 1-15,-20-2 0 16,-7-2 0-16,0-2-2 15,10-7 2-15,1-7 0 16,5 0 1-16,9 0 5 16,2-21-1-16,0-7-4 15,4-4 0-15,23-2-1 16,4-6 2-16,9-1 0 16,7 1 0-16,7 3 8 15,-10 0-2-15,-6 7-2 0,-16 0 17 16,-11 6 3-16,-7 2-14 15,-4 6 2-15,0 4-1 16,0 6-6-16,-6 2 3 16,-9 4 3-16,-6 0-13 15,4 0-4-15,1 14 3 16,12 0-1-16,4 5-5 16,0-6-4-16,0 1-3 15,4 0 10-15,21-2 0 16,-3 1 0-16,6 1 2 15,1 1 2-15,-2 1 5 16,-2 4-5-16,0 2-3 16,-12-1 2-16,-4 1 0 0,-7-1 2 15,-2 0-3-15,0-2 4 16,-6 0-1-16,-10-4-1 16,-2-6 1-16,0-4 0 15,12-5 0-15,4 0 0 16,2 0-1-16,0-13 0 15,0-15 0-15,15-3-22 16,14-1 3-16,13 5 4 16,5 6 10-16,-3 6 1 15,-5 2 1-15,-8 9 3 16,-14 1 0-16,-5 3 1 16,-1 0-1-16,-7 7 0 0,3 13 0 15,-5 6 1-15,1 6 4 16,-3 7 3-16,4-3 0 15,5-2-7-15,7-4 1 16,1-9-2-16,6-2 0 16,-1-6 0-16,2-12 1 15,3-1 4-15,4 0-3 16,-2-21 6-16,-4-4-3 16,-9-8-1-16,-14 0 3 15,-2-4-3-15,0 6 0 16,-18 2 3-16,-9 8 1 15,-9 5-2-15,3 9 9 16,4 7-15-16,2 0 4 0,9 0-6 16,7 0 2-1,7 7-6-15,4 0-7 0,0-1-11 16,2-2 4-16,23-1 13 16,6-3-2-16,0 0 4 15,7 0 2-15,-7 0 0 16,-2 0 3-16,0 8 2 15,-2 3 1-15,-7 8 3 16,0 1 4-16,-9-1-5 16,-2 0 2-16,-7-3 5 15,-2-4-10-15,0-4 3 16,0-2 4-16,0-6-2 16,0 0-1-16,0 0 11 15,0 0-7-15,0-10 0 0,0-12-10 16,2-7-8-1,17-1-7-15,10 0 1 0,6 5 5 16,11 4-4-16,4 14 12 16,-4 4 1-16,-7 3 0 15,-10 3 0-15,-10 18 0 16,4 9-3-16,-9 5 6 16,-8 4-3-16,-4 2 2 15,-2-5 3-15,0-4-2 16,0-8-2-16,-8-6 1 15,-2-4-2-15,6-5-41 16,4-8-68-16,0-1-172 16</inkml:trace>
  <inkml:trace contextRef="#ctx0" brushRef="#br0" timeOffset="45017.41">25358 12358 771 0,'0'0'100'15,"0"0"-88"-15,0 0 44 0,0 0 6 16,0 0-4 0,0 0-3-16,70-7-30 0,-35-22-14 15,3-9-8-15,2-11 2 16,-7-2 0-16,-1-5-1 15,-8-8-3-15,-6-3 4 16,-7 0-5-16,-1 6 2 16,-10 11-4-16,0 6 2 15,0 12 0-15,0 7 5 16,-10 10 13-16,6 8-17 16,4 7 15-16,-7 0-16 15,1 25-2-15,-8 10-1 16,3 14 3-16,0 6 0 15,8 0 0-15,3 6 0 16,0-3 0-16,0 1 0 0,14-2 1 16,3-7 0-16,4-10 0 15,6-8 0-15,-5-8-1 16,14-10 3-16,-7-6-3 16,8-8 4-16,3 0 8 15,-1-13-3-15,3-16-8 16,-2-5 4-16,-9-4-5 15,-4 0-10-15,-11 1 8 16,-10 9 1-16,-4 5 1 16,-2 4 0-16,0 11-1 15,-4 5-3-15,-14 3-2 16,-2 3 3-16,-2 19-1 16,-1 6 2-16,6 7 2 15,10 1-3-15,0 1 1 0,7 1-7 16,0-9-5-16,25 0-6 15,4-12 1-15,4-5 9 16,5-9 5-16,5-3 0 16,3-3 4-16,1-19 1 15,2-8 0-15,-2-2-2 16,-7-4 2-16,-7-2 0 16,-10 3 10-16,-7 4-4 15,-12 6 6-15,-4 8 4 16,0 6 1-16,0 5 2 15,-12 6-6-15,-9 0-13 0,-4 6 1 16,-4 20-1 0,2 6 5-16,7 4-5 0,5 0 0 15,4-5 0 1,8-7 0-16,3-6-2 0,0-8-2 16,0-4 3-16,0-6 1 15,14 0 0-15,3-4 15 16,10-16-4-16,0-6-10 15,-3-2 7-15,-1 2-6 16,-4 0 2-16,0 3 1 16,-13 8-2-16,6 4-3 15,-12 7 3-15,0 4-3 16,0 0 0-16,0 0-2 16,0 3-6-16,0 16 6 0,0 7-2 15,0-1 5-15,0 0-1 16,6-4 1-16,5-7-1 15,1-5-1-15,1-9 1 16,0 0 1-16,3 0 3 16,4-7 2-16,4-15-2 15,3-7-4-15,0-5 2 16,-3-4 0-16,-1-1-2 16,-4 0-1-16,-5 3-3 15,-7 9 3-15,-7 6 1 16,0 8-1-16,0 4 0 15,0 6-2-15,0 3-6 16,-11 0 0-16,1 0 0 16,2 17 3-16,1-1-9 0,7 0 11 15,0-4 2-15,0-3 2 16,0-1 0-16,11-5 0 16,5 1 0-16,9 1-2 15,-6-5 2-15,4 3 0 16,-1-3 0-16,-2 2-4 15,-2 2 6-15,-3 4-2 16,-3 4 2-16,1 5-2 16,-11 4-2-16,2 1 2 15,-4 3 0-15,0 0 1 16,0 0-1-16,0-6 0 0,0-1 0 16,0-3-1-1,6-4 1-15,-2-4-4 0,0-2 4 16,5-5 0-16,5 0-13 15,1 0-23-15,5 0-6 16,7-12-34-16,0-9 9 16,2-4-9-16,-3-2-11 15,3-6 25-15,-2 1 17 16,-9 3-20-16,-5 0-18 16,-3 5 49-16,-6 10 34 15,-4 6 12-15,0 6 91 16,0 2 22-16,0 0-30 15,0 2-43-15,-14 16-12 16,-1 8-5-16,3 6 8 16,6-1-13-16,-3-2-17 0,7-3-2 15,2-5 4-15,0-8-12 16,0-6 8-16,0-5-4 16,0-2 8-16,0 0 48 15,0 0-2-15,0-12-24 16,11-11-34-16,5-2 0 15,3 1-2-15,-1-1 0 16,1 9 2-16,-11 7-3 16,1 4 0-16,-5 5-2 15,-2 0-6-15,6 0-8 16,-4 21 16-16,5 0 0 16,4 6 3-16,-4-4-3 0,4-2 0 15,-1-4-6-15,3-5 5 16,-1-1-6-16,1-7 4 15,3-4-13-15,2 0-20 16,0 0 33-16,-5 0 1 16,-1-7-6-16,-7-1-10 15,-7 1 1-15,0 0-34 16,0 0-70-16,-18 0-190 16</inkml:trace>
  <inkml:trace contextRef="#ctx0" brushRef="#br0" timeOffset="45617.59">27519 11837 565 0,'0'0'130'16,"0"0"-11"-16,0 0-13 15,0 0-40-15,0 0 3 16,0 0-9-16,0 0-5 15,15-39-20-15,-15 39-12 0,0 0-11 16,0 0-9 0,2 16-2-16,0 16 8 0,3 9 9 15,-5 7-7-15,0 5-6 16,0-2-1-16,0-1 0 16,0-1-2-16,0-7-1 15,0-6-1-15,0-10-2 16,0-6-10-16,0-6 2 15,7-4-12-15,8-8-11 16,6-2-24-16,-4 0-6 16,8-9-59-16,-9-14-159 15,-1-5-310-15</inkml:trace>
  <inkml:trace contextRef="#ctx0" brushRef="#br0" timeOffset="45813">27422 11976 742 0,'0'0'193'16,"0"0"-125"-16,0 0-1 15,0 0 2-15,0 0-20 16,0 0-32-16,79-14-17 16,-35 14-1-16,10-3-43 15,-9 1-56-15,-1 0-34 16,-1 0-114-16,1 2-217 15</inkml:trace>
  <inkml:trace contextRef="#ctx0" brushRef="#br0" timeOffset="45955.25">27953 11985 852 0,'0'0'186'0,"0"0"-103"16,0 0 4-16,0 0-23 15,0 0-27-15,0 0-24 16,0 0-13-16,0 0-9 15,0 0-98-15,-2 0-168 16</inkml:trace>
  <inkml:trace contextRef="#ctx0" brushRef="#br0" timeOffset="47236.7">27995 12200 623 0,'0'0'171'16,"0"0"-58"-16,0 0-49 15,0 0 3-15,0 0-12 16,0 0-9-16,-4 0-2 16,4 0-13-16,0-2 0 15,9-2-8-15,20-4 0 16,16-1-9-16,5 0-7 16,8-1-4-16,-2 2-1 0,-6 1-2 15,-8 2 1-15,-13 3 0 16,-13-1-2-16,-12 3-2 15,-4 0 1-15,0 0-13 16,0 0-13-16,0 0-71 16,2 0-56-16,7 0-162 15</inkml:trace>
  <inkml:trace contextRef="#ctx0" brushRef="#br0" timeOffset="48483.17">28896 12177 614 0,'0'0'183'16,"0"0"-103"-16,0 0-28 15,0 0 10-15,0 0 18 16,0 0-13-16,7-11-27 16,13-12-28-16,3-3-8 15,-2-2-4-15,2 3 5 16,-7 0 4-16,-3 5-4 16,-7 6 10-16,1 6-4 15,-5 4-2-15,1 4-4 0,-3 0-2 16,0 0-3-16,0 6-12 15,0 20 2-15,0 8 10 16,4 7-7-16,3 0-13 16,6-2 4-16,1-3-10 15,3-10-5-15,8-8 10 16,-3-8-5-16,5-10-10 16,6 0 0-16,1-8-1 15,-1-19 1-15,0-4-23 16,-1-3 30-16,-14 0-4 15,-5-2 33-15,-9 5 7 16,-4 3 17-16,0 9 29 16,0 2 0-16,0 9-2 0,0 4 11 15,0 4-13-15,0 0-37 16,-4 4-12-16,-3 18-1 16,-1 7 1-16,3 8 5 15,5 0-5-15,0-4 1 16,0-1 1-16,0-7 5 15,5-9-7-15,-3-9 1 16,0-4 5-16,0-3 5 16,7 0 31-16,-3-3 4 15,10-23-27-15,5-1-19 16,-2-8 0-16,4 2-1 16,-5 2-1-16,6 5 1 0,-8 10-3 15,-3 6-4 1,-6 6-4-16,0 4 3 0,-5 0 2 15,2 14-8-15,5 11 14 16,-2 2 1-16,6 2 1 16,0-1-1-16,3-6 0 15,-1-7-1-15,1-2 1 16,0-7 1-16,2-6-1 16,0 0 5-16,9-10 3 15,2-16 1-15,-3-6-3 16,-4-5-3-16,-1-3 1 15,-11-2-1-15,-3 2-1 16,-7 2 0-16,0 10-2 0,0 8 0 16,-2 10-3-1,-11 6-1-15,-3 4 2 0,1 0 1 16,-4 14-11-16,11 11-9 16,1 1 8-16,7 3-3 15,0-1-13-15,7 0 9 16,13-2 14-16,7 2 0 15,1-1 5-15,3 1 1 16,1-3-1-16,-8-1 3 16,-1 1 2-16,-13-2-3 15,-2-2 2-15,-6-5-1 16,-2-2 2-16,0-7 0 0,0 2 4 16,-10-6 3-1,0-3 1-15,-3 0-10 0,1 0 8 16,8-15-10-16,-1-9-1 15,5-7-8-15,0-6-8 16,21 1-6-16,0 3 3 16,8 9 3-16,5 8 5 15,-5 12 11-15,0 4 1 16,-9 0 2-16,3 8 7 16,-13 14-9-16,9 6 6 15,-4 6-4-15,-7 3 6 16,2-4-8-16,-6-4 0 15,1-7 0-15,-5-8 0 16,0-6-42-16,0-6-57 16,2-2-143-16,0-4-295 0</inkml:trace>
  <inkml:trace contextRef="#ctx0" brushRef="#br0" timeOffset="48737.64">30157 11915 710 0,'0'0'170'0,"0"0"-137"15,0 0-13-15,0 0 25 16,0 0-18-16,0 0 5 16,0 0-15-16,-6 66-2 0,8-62 1 15,2-4 15-15,4 0 8 16,-2 0-18-16,3 0-21 15,3-4-13-15,-6-1-21 16,1 0-14-16,-7 3-31 16,4 2-81-16,0 0-171 15</inkml:trace>
  <inkml:trace contextRef="#ctx0" brushRef="#br0" timeOffset="49915.5">30470 12187 762 0,'0'0'139'0,"0"0"-89"0,0 0 16 15,0 0-18-15,0 0-34 16,0 0 2-16,51-86 21 16,-51 70-1-16,0 2-15 15,0 7 3-15,-15 4-12 16,-4 3-12-16,0 0 0 15,-1 17-4-15,-5 9-4 16,2 6 7-16,8 0 1 16,7 0-1-16,3-4-6 15,5-9 3-15,0-2-3 16,0-9 7-16,0-7 2 16,15-1 0-16,4 0 10 0,2-6-5 15,4-9 5-15,0-2-5 16,-7-2-6-16,-1 3 15 15,-1 3 0-15,-7 6-10 16,-3 3 14-16,-1 1-14 16,-5 3-6-16,7 3 0 15,2 27-5-15,4 14 5 16,3 11 8-16,-10 11-8 16,1 4-2-16,-5 5 2 15,-2 0-3-15,0-3-13 16,0-14-19-16,-9-16-80 15,-4-14 27-15,-7-18 88 16,-3-7 10-16,1-3-5 0,-6-3-5 16,-1-19 0-16,0-8-8 15,6-7 8-15,11-7 0 16,8-9 0-16,4-5-6 16,10-7-12-16,21-1 1 15,15-2-6-15,12 3 11 16,7 0-4-16,-3 5 4 15,-4 6 0-15,-4 1 1 16,-12 5 11-16,-11 4 0 16,-4 5 5-16,-11 4 3 15,-10 3 8-15,-6 3 3 16,0 6-4-16,0 5 14 16,0 5 2-16,-4 13 0 0,-2 0-16 15,-8 5-9-15,-4 24-5 16,0 12 0-16,3 11-1 15,3 5 1-15,10 2 3 16,2 0 12-16,0-5 16 16,0-8 0-16,0-10-22 15,2-12-2-15,7-10-4 16,-2-6-1-16,2-8 11 16,2 0 27-16,9-14-16 15,3-14-16-15,6-7-9 16,-2-1-7-16,-6 0-3 15,2 6 1-15,-10 14 0 16,-4 8-6-16,-2 8 5 16,-7 0-11-16,4 7-13 0,0 21 34 15,3 5 1-15,5 6-1 16,1-6-21-16,7-2 14 16,0-9 5-16,0-6 2 15,7-7 0-15,-3-9 2 16,10 0 2-16,-3-9 8 15,0-19-5-15,2-8-7 16,-1-8 3-16,-8-10-1 16,1-13-1-16,-8-10-2 15,-5-12-2-15,-8-1-2 16,-4 10 4-16,0 19 1 16,0 18 3-16,0 22 1 15,0 13 10-15,-6 8-3 0,-4 12-11 16,2 32-7-16,-5 18 7 15,3 13 1-15,8 9 1 16,2-3-3-16,0 0 3 16,14-7 3-16,8-13-2 15,-2-13 2-15,0-14-5 16,1-10-2-16,0-16-27 16,8-8-41-16,0 0-65 15,2-28-192-15</inkml:trace>
  <inkml:trace contextRef="#ctx0" brushRef="#br0" timeOffset="50139.86">31183 11898 746 0,'0'0'190'0,"0"0"-159"16,0 0 30-16,143 0-9 15,-76 0-27-15,-7 0-11 16,2 0-11-16,-6 0-3 16,-12 0 0-16,-12 0-11 15,-14-1-18-15,-18-3-18 16,-9-2-56-16,-36-2-236 16</inkml:trace>
  <inkml:trace contextRef="#ctx0" brushRef="#br0" timeOffset="50412.36">28981 11506 875 0,'0'0'63'15,"0"0"-62"-15,0 0 6 16,0 0-7-16,0 0-11 16,0 0-67-16,82-4-140 15</inkml:trace>
  <inkml:trace contextRef="#ctx0" brushRef="#br0" timeOffset="52946.86">29193 12657 804 0,'0'0'160'0,"0"0"-95"15,0 0 4-15,0 0 2 16,0 0-29-16,0 0-23 0,-81-48-8 15,66 61-4-15,1 16-3 16,6 3-4-16,3 8 0 16,3 4 6-16,2 0-6 15,0 0-5-15,22-6 5 16,7-8 0-16,12-5-1 16,3-15-20-16,5-6-11 15,2-4 5-15,0-6 0 16,1-18 8-16,2-11-5 15,-10-3 22-15,-9-7 1 16,-4-6 1-16,-10 2-1 16,-10 0 1-16,-11 11 0 15,0 10 2-15,0 10 19 16,0 12 34-16,-9 4-12 16,-5 2-21-16,-3 0-11 0,1 16-7 15,1 8 0-15,3 4-2 16,10 6-1-16,2 0 2 15,0 3 1-15,0-4 1 16,2-3-1-16,10-6-2 16,-6-6 0-16,-2-10-2 15,1-3 2-15,0-5 4 16,4 0 12-16,6 0-7 16,3-14 4-16,7-4-12 15,4-3-3-15,-12 7-3 16,-1 1 3-16,-3 8 0 15,-1 3-8-15,-4 2-6 0,5 0 1 16,8 7 9-16,-1 16 0 16,7 2 3-1,1 2 0-15,3 0-10 0,6-8-2 16,-8-1-2-16,0-9-12 16,0-7 5-16,-8-2 16 15,2 0 1-15,-1-18 0 16,-2-8-6-16,-4-2 11 15,-5-4 0-15,-9-2 2 16,-2 1-1-16,0 3 3 16,0 9-1-16,-7 6 1 15,-3 11 14-15,-11 4 10 16,-1 2-26-16,-2 22 6 16,1 4-8-16,5 0 3 15,12 2-3-15,-1-7 0 0,7-8 0 16,0 0 0-16,0-8 0 15,7-5 2-15,9-2 0 16,1 0 7-16,3-5 8 16,5-14-9-16,-1-3-5 15,-4 0 2-15,-4 4 1 16,-3 2-1-16,-6 4 4 16,-3 6-7-16,-4 5-2 15,0 1 0-15,0 0-1 16,0 1-10-16,2 19 6 0,1 9 5 15,2-2 0 1,3 1-12-16,1-3-6 0,7-5 7 16,-1-7 5-16,3-6-11 15,5-7 9-15,3 0-15 16,1-11 7-16,2-11 10 16,0-7-5-16,-5-4 6 15,-1-4 4-15,-6-9 0 16,-3-9 0-16,-5-3-1 15,-9 4 1-15,0 9 1 16,0 18 6-16,0 13 10 16,0 8 15-16,-7 6-7 15,1 0-24-15,-6 11-4 16,1 21 3-16,3 12-1 16,3 9 1-16,5 5 1 0,0 4 0 15,0 3 1-15,11-10 1 16,4-5-1-16,6-9 3 15,-5-9-3-15,-1-12 1 16,-1-8-1-16,3-12 0 16,3 0 5-16,7-17 1 15,9-18-7-15,-7-7-5 16,-2-11-5-16,-4-9 2 16,-2-8 5-16,-7-6 0 15,-6 6-10-15,-1 11 8 16,-7 18 5-16,0 16 1 15,0 14 24-15,0 4-3 0,0 7-12 16,0 0-10-16,-2 0-1 16,-11 21 0-16,-1 15 1 15,5 6 1-15,7 9 0 16,2 4 8-16,0 3-5 16,0 0 0-16,0-4 1 15,0-6-5-15,2-9 1 16,9-10 0-16,5-8-1 15,-3-8-3-15,5-10 0 16,7-3 1-16,1 0-3 16,1-18-9-16,2-8-2 15,-7-4 2-15,1-5-2 16,-4 0-3-16,-5 2-1 0,-10 6 14 16,1 4 6-1,-5 7 1-15,0 8 3 0,0 4 8 16,-15 4-12-16,1 0-5 15,-4 7-1-15,7 16 4 16,4 5-8-16,5 2 4 16,2 2-8-16,0 3-5 15,9-4-5-15,13 0-21 16,7-8 16-16,9-4-4 16,3-9 6-16,1-6 4 15,0-4 3-15,3 0 18 16,-1-18 2-16,5-8 4 0,0-4-4 15,-11-7 1 1,-9 3 1-16,-9 3 2 0,-11-1 4 16,-4 9 2-16,-5 5 20 15,-5 8 19-15,-15 10-20 16,-9 0-23-16,0 0 0 16,0 18 7-16,0 6-10 15,12 6-3-15,-6 2 0 16,17 0 0-16,-4-1 0 15,10-4-1-15,0-3 1 16,0-7 0-16,16-7-1 16,7-10-3-16,-4 0 0 15,6 0 4-15,2-19 3 16,-5-4 2-16,5-5 2 16,-5-1 21-16,-6 8-3 0,-3 0 2 15,-7 9-10-15,4 6 6 16,-6 3-10-16,0 3-2 15,1 0-8-15,1 14-3 16,4 15 0-16,-2 13 2 16,1 11 1-16,-5 7-3 15,-4 13 1-15,0 2-5 16,0 10 2-16,-2-3-4 16,-13-7-14-16,-1-10-28 15,1-19 8-15,-3-12-72 16,0-12 53-16,2-13 59 15,1-9 0-15,-3 0 0 0,0-2-7 16,3-22-25-16,1-10-23 16,3-7 35-16,11-8 20 15,0-12 0-15,0-6 0 16,27 4 2-16,4 3 9 16,9 7 35-16,5 14 0 15,3 2-10-15,4 4-5 16,2 4-18-16,4 3-7 15,0 0-1-15,-2-2 2 16,-4 1 3-16,-4-3-9 16,-4 2 14-16,-11 2-5 15,-10 2-3-15,-7 4-5 16,-12 0 11-16,-4 4 2 0,0 4 23 16,-2 4 1-1,-21 8-10-15,-6 0-8 0,-2 0-13 16,-2 22-7-16,8 5 0 15,8 2-1-15,5 5 0 16,10 3 0-16,2 0 6 16,0 2 1-16,11-5 7 15,7-5-4-15,7-8-6 16,-6-5-1-16,6-9 1 16,8-7-2-16,6 0-2 15,-6 0-10-15,5-13-44 16,-5-11-61-16,5 0-38 0,0-3-230 15</inkml:trace>
  <inkml:trace contextRef="#ctx0" brushRef="#br0" timeOffset="53094.11">32345 12904 963 0,'0'0'20'15,"0"0"-20"-15,0 0-3 16,0 0-8-16,0 0-283 16</inkml:trace>
  <inkml:trace contextRef="#ctx0" brushRef="#br0" timeOffset="53947.8">29897 13331 888 0,'0'0'142'16,"0"0"-96"-16,0 0-3 15,0 0 21-15,0 0-9 16,0 0-13-16,52-5-20 16,14 4-9-16,14-5-5 15,5-1-3-15,0 4-5 16,-10-1 0-16,-15 4-3 0,-17 0-1 15,-20 0-4-15,-12 0-9 16,-11 0-4-16,0 0 2 16,-5 0 3-16,-28 0 1 15,-12 2-21-15,-11 7 8 16,-4 6 15-16,3 0 13 16,-7-1 2-16,14 1 0 15,7-3 2-15,14-2 27 16,14-3 1-16,6-7-11 15,9 0-6-15,0 3-5 16,11-1-7-16,29 2 13 16,18-2 2-16,14-2-11 15,3 0-6-15,8 0-2 16,-12 0-3-16,-9-4-4 16,-8-3-2-16,-14 7-11 0,-20-5-34 15,-7 5-25-15,-11 0-18 16,-2 0-8-16,0 0-106 15,0 0-62-15</inkml:trace>
  <inkml:trace contextRef="#ctx0" brushRef="#br0" timeOffset="55391.42">31056 12796 143 0,'0'0'27'16,"0"0"-24"-16,0 0-3 15,0 0 14-15,0 0 22 16,0 0 41-16,-6-17 27 15,6 17-23-15,0 0-58 16,-7 0-20-16,2 0-3 16,3 0 0-16,-3 0-3 15,5 0-39-15,0 0-50 16,0 0-22-16,0 0 14 16</inkml:trace>
  <inkml:trace contextRef="#ctx0" brushRef="#br0" timeOffset="55766.04">31056 12796 120 0,'-31'-55'151'16,"27"47"-6"-16,4 1-40 15,-5-2-10-15,3 6-9 16,2-2 29-16,0 5-26 16,0 0-45-16,-2 0-10 15,2 0-8-15,-2 0 2 16,2 20-14-16,0 10 13 15,0 2-3-15,0 0-9 0,0-4-7 16,0-5-5-16,0-9 0 16,2-9-3-16,-2-2 2 15,2-3 4-15,0 0 16 16,3 0 16-16,3-15 0 16,4-4-29-16,1-8-6 15,-2 3-2-15,3 2 0 16,-8 8 1-16,1 9-2 15,-7 2 0-15,2 3-2 16,2 0-10-16,8 8-24 16,1 18 31-16,5 3 3 15,5 0-67-15,0-2-21 16,14-8-42-16,3-4-153 16</inkml:trace>
  <inkml:trace contextRef="#ctx0" brushRef="#br0" timeOffset="56445.26">32090 13130 680 0,'0'0'194'16,"0"0"-143"-16,0 0 6 15,0 0-4-15,23-110-6 16,-3 78-10-16,8-5-16 16,7-1 7-16,0-1-12 0,1-3-15 15,-5-1 4-15,-9 3-2 16,-9 6-1-16,-6 10 11 15,-7 4-4-15,0 8-2 16,0 4 4-16,-11 4-5 16,-9 4-6-16,-2 0-1 15,-5 14-3-15,5 10-1 16,5 6 2-16,11 1-3 16,6-2-7-16,0 0 9 15,12-1 1-15,12-5 3 16,0 1 0-16,5-3 0 15,5-1 1-15,-5-3-1 0,-5 2 0 16,-3-4 0-16,-6-2 1 16,-9-1-1-16,-6-4 0 15,0-3 3-15,0 3 1 16,-21-1 7-16,-10-2-5 16,-3-5-6-16,3 0-8 15,4 0-44-15,11-7-34 16,10-18-102-16,6-4-350 15</inkml:trace>
  <inkml:trace contextRef="#ctx0" brushRef="#br0" timeOffset="56620.6">32826 12923 970 0,'0'0'130'16,"0"0"-118"-16,0 0 22 15,0 0 15-15,0 0-28 16,0 0-17-16,0 0-4 16,0 0-70-16,-2 0-71 15,-7 0-173-15</inkml:trace>
  <inkml:trace contextRef="#ctx0" brushRef="#br0" timeOffset="57596.47">21506 14480 222 0,'0'0'672'0,"0"0"-589"15,0 0-32-15,0 0-1 16,0 0-1-16,0 0-14 16,0-2-12-16,10 21-3 15,0 6 13-15,2 3-7 16,-1-3-9-16,2-2-6 16,-6-1-1-16,4-6 3 15,0-7-7-15,-5 0 1 16,8-7 3-16,1-2 7 0,20 0-11 15,11-8 9-15,16-24-9 16,23-12-2-16,11-6-4 16,9-4 1-16,4 4 4 15,-11 9-3-15,-18 11-1 16,-17 12 1-16,-32 8 5 16,-15 7-6-16,-14 3 3 15,-2 0-4-15,0 0-3 16,0 0-1-16,0 0-18 15,-4 7-23-15,-12 7-37 16,3-4-177-16,13-3-447 16</inkml:trace>
  <inkml:trace contextRef="#ctx0" brushRef="#br0" timeOffset="57767.75">22907 14395 1070 0,'0'0'79'0,"0"0"-63"15,0 0-16-15,0 0-29 16,0 0-104-16,0 0-375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4:49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15749 8675 474 0,'0'0'210'15,"0"0"-85"-15,0 0-21 0,0 0-22 16,0 0-27-16,0 0-12 15,0 0 3-15,-7-14-5 16,7 14-14-16,0 0-4 16,0 0-7-16,0 0-3 15,0 0-6-15,0 2 0 16,0 10 0-16,7 2 5 16,1 4-5-16,3-3-1 15,1-1 0-15,-8 3-5 16,5-5 5-16,-5 0-6 15,4-4 1-15,-6-2-1 16,2-4 2-16,-4-2 5 0,2 0-6 16,5 0 2-1,1 0 3-15,15 0 9 0,8-20 3 16,16-13-6-16,9-2-9 16,7-2 3-16,-11 5-4 15,0 6-1-15,-12 6-1 16,-9 6-2-16,-6 4 2 15,-9 4 1-15,-8 4 0 16,-3 2 1-16,-5 0-2 16,0 0 0-16,0 0-2 15,0 0-6-15,0 0-17 16,0 0-19-16,0 0-39 16,0 0-113-16,0 2-149 0</inkml:trace>
  <inkml:trace contextRef="#ctx0" brushRef="#br0" timeOffset="2121.15">21161 9060 62 0,'0'0'593'0,"0"0"-472"0,0 0-32 15,0 0-1-15,0 0-15 16,0 0-12-16,0-28-5 16,0 28-3-16,0 0-14 15,0 0-11-15,2 0-5 16,-2 0-7-16,0 0-5 15,0 0-5-15,0 0-2 16,0 0-4-16,4 0-1 16,4 11 1-16,0 10 0 15,3 0 5-15,1 4-4 16,-3-4 3-16,-5-2-3 0,7-3-1 16,-6-5 1-1,-1-4 1-15,3-2 0 0,-5-5 0 16,0 0-2-16,7 0 10 15,9-3 7-15,9-21 0 16,13-7 1-16,7-10-14 16,-1 1 4-16,6 0-6 15,-8 6-2-15,-1 7 0 16,-12 10 0-16,-12 6 6 16,-7 5-6-16,-5 6-4 15,-3 0 4-15,-4 0 0 16,0 0-1-16,0 0-1 15,0 0-1-15,0 0 2 16,0 0-2-16,0 0 2 0,0 0-4 16,0 0-5-16,0 0-26 15,0 0-19-15,0 0-73 16,0 4-11-16,0 2-109 16,-2-1-439-16</inkml:trace>
  <inkml:trace contextRef="#ctx0" brushRef="#br0" timeOffset="4416.92">26130 8753 456 0,'0'0'114'0,"0"0"-47"16,0 0 6-16,0 0 25 15,0 0-31-15,0 0-21 16,0-9-14-16,0 9-5 15,0 0 2-15,0 0 2 0,0 0-6 16,0 0-3 0,0 0 4-16,-2 0-3 0,2 0 3 15,0 0-6-15,0 0-5 16,0 0-5-16,0 0-2 16,0 0-8-16,0 0 1 15,0 5 7-15,2 2-6 16,9 4 3-16,-7-1-3 15,6 0-1-15,-6 2 2 16,0 0-2-16,3 0 2 16,-3-2 0-16,0-3 3 15,4 2-6-15,-6 2 3 16,2-6 0-16,1 2 5 0,-3-5-6 16,-2 1 7-1,0-1-1-15,0-2-1 0,0 0 6 16,0 0-5-16,0 0-3 15,2 0 6-15,-2 0-4 16,0 0 0-16,2 0 4 16,-2 0-1-16,10 0-3 15,-2 0 1-15,15-10 6 16,10-8-2-16,7-5-3 16,6-4-5-16,6 1-2 15,4 0 1-15,-9-1-2 16,-1 3 1-16,-8 8 0 15,-11 5-1-15,-9 4-1 16,-7 6 0-16,-7 1 0 0,-4-2 2 16,0 2-1-16,0 0-1 15,0 0-1-15,0 0-2 16,0 0 0-16,0 0 3 16,0 0-4-16,0 0-16 15,0 0-16-15,0 14-8 16,-4 9-31-16,-19 3-107 15,0-1-162-15</inkml:trace>
  <inkml:trace contextRef="#ctx0" brushRef="#br0" timeOffset="11964.66">28676 6745 501 0,'0'0'68'0,"0"0"-28"16,0 0 17-16,0 0 27 15,0 0 9-15,0 0-48 0,0 0-13 16,2-24-15-16,-2 24 5 16,4 0 2-16,3 0 15 15,7 0-2-15,5 0-10 16,10-8-12-16,9-3 0 16,-2-9-10-16,4-3-3 15,-2-5 2-15,-3-8-2 16,1-4-1-16,-7-7-1 15,-7-4-8-15,-8-2 5 16,-12 2-9-16,-2-4 2 16,0 3 6-16,-9 6 0 15,-6 8 4-15,-4 8-4 16,9 9 4-16,-4 9-1 16,5 5 1-16,5 5 0 15,4 2 0-15,-2 0-6 0,-5 30-2 16,1 16 7-16,-4 12 2 15,6 9 0-15,-7-2-1 16,9-3 2-16,0-6 0 16,2-5 2-16,0-15-4 15,0-10 6-15,0-12-2 16,0-8 1-16,0-4-1 16,0-2 7-16,0 0 16 15,2 0 7-15,13-17-16 16,12-9-16-16,2 1-2 15,2 1-4-15,7 7 4 16,-7 7-2-16,-2 8-1 0,-2 2 3 16,-7 0-9-16,3 20 8 15,-8 4-1-15,-1 3 0 16,-14-5-4-16,0-4 5 16,0-4-5-16,0-3 6 15,-14-8 0-15,-13-1 7 16,-4-2 0-16,-7 0-5 15,0-2-2-15,2-12 2 16,8-4-5-16,12-2-6 16,3-2-35-16,10 0-74 15,3 4-163-15</inkml:trace>
  <inkml:trace contextRef="#ctx0" brushRef="#br0" timeOffset="14166.3">29567 6604 590 0,'0'0'91'0,"0"0"-47"15,0 0 57-15,0 0-25 16,0 0-31-16,0 0-6 16,-20-26 12-16,20 17-26 15,-5-3 2-15,1-2-9 16,0-2-7-16,-5 0 0 15,2 0-3-15,-2 2 1 16,3 2-6-16,-5 4-2 16,-1 6-1-16,1 2-1 15,-7 0-4-15,1 10 3 16,-4 18 2-16,-1 7-3 0,7 6 0 16,5-5 3-1,10 0 0-15,0-8 0 0,0-6-4 16,2-8-1-16,12-6 4 15,1-5 0-15,6-3 1 16,-3 0 7-16,7-17 10 16,-4-7-2-16,4-6-10 15,-5-2 0-15,2-2 3 16,-6 6-6-16,-5 4-2 16,-4 8 2-16,-7 8 3 15,0 4 1-15,0 4-6 16,0 0-7-16,0 0-2 15,0 20 2-15,0 3 7 16,0 4 0-16,0-5 0 0,2-4-1 16,9-4-1-16,-2-5 2 15,0-6-1-15,0-3 1 16,2 0 5-16,7 0 3 16,7-18-4-16,-4-4-2 15,4-6 3-15,0-4-2 16,-10-4-3-16,-1 0 0 15,-8 4 1-15,-4 6-1 16,-2 9 0-16,0 9-1 16,0 6-2-16,0 2-3 15,0 0-4-15,-6 9-5 16,4 13 5-16,2 0-1 16,0 5 3-16,2-1-10 0,18 1 8 15,2-3 1 1,5 0 5-16,0-4-2 0,-5-2 3 15,-5 0-3-15,-3-6 6 16,-7 0 0-16,-7-2-4 16,0 0 4-16,0-2 0 15,-9 3 1-15,-11-6-1 16,-7 2 0-16,10-4 0 16,3-1 0-16,1-2 5 15,11 0-9-15,2 0 4 16,0 0-11-16,0 0-32 15,0 0-25-15,15 0-13 0,7-12 36 16,14-4 14-16,-5-5-1 16,2 0 6-16,3-4 26 15,-7-8 0-15,0-1 3 16,-7-4 18-16,-3 4-1 16,-13 1-5-16,-6 5 23 15,0 8 3-15,0 4-2 16,-4 8-8-16,-8 4-14 15,-3 4-4-15,-1 0-8 16,1 21-5-16,-6 9 2 16,13 8-2-16,3 3 0 15,5 2 0-15,0-1 0 16,7-4-4-16,11-11 4 0,4-4 1 16,-2-11-1-1,3-4 0-15,1-8 0 0,4 0 9 16,1-4 5-16,6-21-6 15,-7-4 2-15,4-7-10 16,-8-6 9-16,-4-11 0 16,-5-7-4-16,-5-5-2 15,-6-2-3-15,-4 9 0 16,0 14 0-16,0 12 3 16,-4 13 0-16,-6 7 3 15,4 9 6-15,-1 3-6 16,1 0-6-16,-6 26-5 15,3 16 5-15,3 10 1 16,6 7 0-16,0-1 0 0,0 0 6 16,2-4-5-16,7-2 0 15,0-8 5-15,0-10-2 16,2-7 1-16,-2-13-4 16,-2-2-2-16,-3-9 0 15,5-3 6-15,5 0 18 16,1-3 11-16,5-18-27 15,5-7-2-15,-4-2-5 16,0 2-2-16,-5 4-13 16,-5 8 5-16,-9 8-1 15,0 6-3-15,-2 2 3 16,0 0-21-16,2 12-3 16,0 10 25-16,5 4 4 0,2-2 4 15,4-4-8 1,1-4-10-16,6-8 3 0,-4-5 13 15,-3-3-4-15,1 0 6 16,1 0 1-16,1-12 0 16,1-11 0-16,-1 0 2 15,-3-4-2-15,-1 1 4 16,-6 1-4-16,-1 8 1 16,-3 6 1-16,0 8 7 15,-2 1 4-15,0 2-6 16,0 0-7-16,0 14-6 15,0 13 6-15,0 8 3 0,0 0-2 16,0-4 10 0,0-4-6-16,0-10 3 0,0-5 3 15,0-6 1-15,0-6-8 16,0 0 12-16,0 0 14 16,0 0 6-16,0-16-6 15,14-3-26-15,-1-6-4 16,0 4-2-16,1 6 1 15,-10 5-1-15,0 8 1 16,3 2-3-16,-5 0-9 16,5 0-1-16,4 15 9 15,3 6 4-15,3-1 1 16,4-3 0-16,-8-8 0 0,7-4 0 16,3-5 1-1,-6 0 0-15,14 0 2 0,7-9 6 16,5-11-7-16,-6-6 4 15,-3-3-6-15,-10 0 0 16,-5-3 3-16,-9-4-3 16,-5 2-9-16,-5 8-9 15,0 6 15-15,0 8-1 16,-15 12 4-16,1 0-8 16,-9 5 5-16,4 24-2 15,3 9 5-15,7 6 0 16,9-3-2-16,0 3 2 15,9-5 0-15,13-6-1 16,1-6 0-16,4-7 1 0,-4-8 0 16,4-6 0-16,0-6 0 15,-2 0 0-15,2 0 0 16,-3-7 2-16,-4-12-4 16,-4 0-21-16,-12-6-41 15,-4-1-22-15,-2-1-150 16,-25 4-58-16</inkml:trace>
  <inkml:trace contextRef="#ctx0" brushRef="#br0" timeOffset="14430.81">30526 6336 739 0,'0'0'98'16,"0"0"-81"-16,0 0 18 16,0 0 21-16,0 0-34 15,0 0-6-15,-16 29 10 16,30-24-13-16,1-3-1 16,3-2-2-16,4 0 2 15,-2-4-7-15,1-10-4 16,-13-2-1-16,-6 2-15 15,-2 2-35-15,0 7-55 0,-22 0-195 16</inkml:trace>
  <inkml:trace contextRef="#ctx0" brushRef="#br0" timeOffset="14631.21">31380 6381 989 0,'0'0'40'0,"0"0"-38"16,0 0 1-16,0 0 6 0,0 0-9 16,0 0-74-1,-27 5-231-15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41:23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24790 8432 733 0,'0'0'142'16,"0"0"-86"-16,0 0 7 16,0 0 2-16,0 0 3 0,0 0-33 15,0 0 3 1,-2 4-16-16,11-1-11 0,11-2 9 16,16 0-2-16,1-1-7 15,11 0-5-15,-4 0-5 16,3 0-1-16,-7 0 0 15,-13 0 0-15,-12 0-9 16,-13 0-43-16,-2 0-82 16,0 3-67-16,-15 1-580 15</inkml:trace>
  <inkml:trace contextRef="#ctx0" brushRef="#br0" timeOffset="1895.97">25582 7900 540 0,'0'0'89'16,"0"0"-26"-16,0 0 31 15,0 0-19-15,0 0-12 16,0 0 0-16,19-26-19 16,-7 2-13-16,-1-2-5 0,-7-3-9 15,-2-2 0 1,-2-1-4-16,0 6-6 0,-6 2-4 16,-15 8 8-16,4 7-6 15,-6 8 7-15,-1 1-7 16,-3 0-5-16,3 15-2 15,6 10-7-15,7 1 9 16,11 1-12-16,0 2-5 16,13 0-6-16,14-3 6 15,4 1 3-15,0-1-3 16,-6-4 5-16,0-2 7 16,-17-3-1-16,-3-5 6 15,-5 0 3-15,0 0 1 0,-11-3 1 16,-7 1 5-16,-5-2 4 15,8-3-7-15,6-5-3 16,4 2 4-16,5-2 2 16,0 0-10-16,0 0-2 15,3-16-8-15,19-6 3 16,7-6-2-16,14-3-1 16,1 1 3-16,-2 0 5 15,-6 0-6-15,-2 2 8 16,-15 2-2-16,-3 1 2 15,-7 8 5-15,-7 0-4 16,-2 8 16-16,0-1-1 16,0 3 8-16,0-2 12 15,-2 0 8-15,-7 4-15 0,5 3-14 16,-3 2-4-16,2 0-11 16,3 6-2-16,-7 15 2 15,9 10 0-15,0 5 0 16,0 2-1-16,0 5 0 15,9-4 0-15,5-1-1 16,-10-4 2-16,5-5-1 16,-7-5-31-16,2-7-36 15,6-8-16-15,-6-7-32 16,5-2-173-16</inkml:trace>
  <inkml:trace contextRef="#ctx0" brushRef="#br0" timeOffset="3030.99">26016 7671 834 0,'0'0'161'0,"0"0"-75"16,0 0 8-16,0 0-41 16,0 0-30-16,0 0-8 15,-85 32-13-15,60-3 2 16,4 3-2-16,5 0 1 15,3 0-1-15,3 0-1 16,10-4-1-16,0-3-3 16,0-7 3-16,10-4 0 0,7-6-7 15,6-3 7-15,6-5-5 16,2 0 5-16,0 0 0 16,7-13 5-16,-7-5-4 15,-2-2 1-15,-2-1-1 16,-9 2 0-16,-7 1 3 15,-3 2-3-15,-2 3 4 16,-6 5-2-16,0 4 0 16,0 4-2-16,0 0 2 15,0 0-3-15,-6 8-8 16,-2 16 7-16,1 3 0 16,7 1 1-16,0-2-6 0,0-4 5 15,21 0-7 1,-4-8 8-16,10-7-7 0,-5-3-4 15,5-4 5-15,0 0 3 16,2-21 3-16,-3-9 1 16,1-5 7-16,-7-4-6 15,-5-6 0-15,-3-1 1 16,-10-2-1-16,-2 5 3 16,0 8-5-16,0 9 3 15,0 12 3-15,0 5-6 16,0 7 6-16,0 2-3 15,0 0-3-15,0 11-7 16,0 21 0-16,0 8 7 16,0 4-7-16,7 0-8 15,9-4 2-15,-1-6-15 0,3-6-15 16,4-6-15-16,-4-7-3 16,2-9-6-16,0-6-3 15,0 0-13-15,3-13-45 16,-8-15-9-16,-1-8-70 15,-6-7 32-15,-1-8 108 16,-7-8 67-16,0 1 86 16,0 3-39-16,0 6 81 15,0 16 13-15,0 12-27 16,0 11 19-16,-2 6 7 16,-5 4-61-16,3 0-26 15,-6 26-32-15,4 12-10 0,4 9 6 16,2 3-14-1,0 4 3-15,0 0-5 0,0-1 1 16,8-1-2-16,4-9 1 16,-1-2-4-16,3-12 7 15,-1-7-5-15,5-10 1 16,-1-9-1-16,6-3-3 16,-3-3 4-16,7-22 8 15,-1-10-1-15,1-5 6 16,-11-6-10-16,-3-1 5 15,-9 2-1-15,-4 5-5 16,0 12 9-16,0 8-3 16,-4 10 6-16,-7 5 10 0,-3 5-6 15,1 0-17 1,2 15-1-16,2 11-2 0,9 3-3 16,0 3 3-16,0-3-3 15,14-3 0-15,3-2 0 16,8-5 1-16,-7 4-3 15,1-1 7-15,2-1-1 16,-5-4 2-16,-12-2-2 16,-2-3-2-16,-2-2-15 15,-4-2-13-15,-25-2-43 16,-12-6-74-16,-7 0-159 16</inkml:trace>
  <inkml:trace contextRef="#ctx0" brushRef="#br0" timeOffset="3213.26">26143 7560 449 0,'0'0'526'16,"0"0"-464"-16,0 0 3 15,0 0-10-15,0 0-55 16,0 0-4-16,-17-19-71 15,17 38-94-15,-10 7-545 16</inkml:trace>
  <inkml:trace contextRef="#ctx0" brushRef="#br0" timeOffset="3626.07">25503 8476 601 0,'0'0'111'15,"0"0"-10"-15,0 0 11 16,0 0-29-16,0 0-31 16,0 0-25-16,-22-6 11 15,22 6-27-15,0 0 0 16,9 0-11-16,25 0 10 15,3 0 2-15,15 0-5 16,-4 0-7-16,6-5-3 16,-9 2-86-16,-9 3-86 0,-19 0-448 15</inkml:trace>
  <inkml:trace contextRef="#ctx0" brushRef="#br0" timeOffset="4778.25">25563 8368 61 0,'0'0'460'16,"0"0"-354"-16,0 0-29 16,0 0 32-16,0 0-14 0,0 0-22 15,-37-48-13-15,35 48 1 16,-3 0-17-16,3 0-30 16,-3 3-3-16,-2 21-10 15,1 10 3-15,4-3-2 16,0-2 0-16,2-5-1 15,0-9 0-15,0-3-1 16,0-10 0-16,0-2 3 16,0 0 4-16,0 0 7 15,0 0-4-15,2-8 8 16,11-13 1-16,3-3-13 16,6 3-3-16,-2 7-3 0,-4 8 0 15,-1 6-2 1,3 0-1-16,7 0 3 0,0 16 0 15,-2 4 1-15,2 0-1 16,0-4-2-16,-7-6-1 16,-5-4 3-16,0-6 0 15,-1 0-2-15,-4-2 2 16,3-20 1-16,1-6 5 16,1-4 0-16,-11 0-5 15,-2 0 4-15,0 2-2 16,0 6-2-16,0 5-1 15,-2 12 9-15,-9 3-9 16,7 4 0-16,-8 0-3 16,-1 0-20-16,4 16-54 15,4 5-47-15,5 1-164 0,0-4-402 16</inkml:trace>
  <inkml:trace contextRef="#ctx0" brushRef="#br0" timeOffset="5658.02">25998 8322 419 0,'0'0'451'16,"0"0"-348"-16,0 0-3 16,0 0 3-16,0 0-39 15,0 0-33-15,0-15-12 16,0 15-16-16,-7 7-3 16,3 11 0-16,0 6 0 15,-1 2-2-15,5-2 1 0,0-4-3 16,5-2-13-16,8-6 5 15,5-6-1-15,-5-6 6 16,1 0-1-16,1-4 8 16,-1-18 8-16,1-2-5 15,-8-2 9-15,0-2-6 16,-7 3 2-16,0 3 5 16,0 2-4-16,0 4-8 15,-12 6 4-15,1 5-3 16,5 5-2-16,-3 0-1 15,2 0-2-15,0 0-6 16,3 14-14-16,4 1-3 16,0 3-10-16,0 0-1 0,20-1 12 15,4-5 0-15,7-2 4 16,0-6 15-16,6-4 3 16,-6 0 2-1,0 0-5-15,-7-14 6 0,-4-4 1 16,-1 0 4-16,-11-4-5 15,-1 1 5-15,-7 2 7 16,0 3-7-16,-7 4 8 16,-8 5 9-16,-1 5-15 15,3 2-7-15,1 0-2 16,6 0-3-16,-1 0-1 16,5 2-3-16,2 5-8 15,0-2-4-15,0 0 6 0,9 0 5 16,4-3 6-16,7 0 2 15,3 3 2-15,-6 0 0 16,3 3 1-16,1 4-1 16,-8 0 0-16,3 5-1 15,-3-1 0-15,-5 4 0 16,2-4 2-16,1 0-2 16,-3-2 1-16,2-4 0 15,1-4-5-15,-3-4-6 16,2-2 1-16,1 0-9 15,2-8 17-15,1-16 2 16,-6-6 1-16,6-7 0 16,-5-3-1-16,2-1 14 15,-9 0-4-15,2 5-2 0,-4 11 6 16,0 12 9-16,0 6 23 16,0 7 1-16,0 0-15 15,0 0-27-15,-2 15-5 16,0 11 0-16,2 6-1 15,0-1 1-15,0 4-1 16,0-4-2-16,2-2 3 16,10-3 2-16,-4-4-2 15,-1-1-15-15,-1-10-56 16,2-2-16-16,-4-6-18 16,-2-3-166-16</inkml:trace>
  <inkml:trace contextRef="#ctx0" brushRef="#br0" timeOffset="6030.89">26716 8165 673 0,'0'0'235'16,"0"0"-145"-16,0 0 2 15,0 0 2-15,0 0-39 16,0 0-25-16,-38-4-14 16,18 4-13-16,-3 14 5 0,4 2-8 15,3 1 1-15,1 4 0 16,3-1-1-16,10 3 0 16,2-2-1-16,0 1 1 15,0 0 0-15,2 1-1 16,16-7-1-16,5-2 2 15,-2-4 0-15,4-6 0 16,0-4-7-16,2 0 3 16,-9 0 1-16,1-16-25 15,4-3-34-15,-10-1-48 16,1 3-71-16,-8 3-191 16</inkml:trace>
  <inkml:trace contextRef="#ctx0" brushRef="#br0" timeOffset="6183.23">26876 8395 653 0,'0'0'224'0,"0"0"-202"16,0 0-6-16,0 0-16 15,0 0-25-15,0 0-483 16</inkml:trace>
  <inkml:trace contextRef="#ctx0" brushRef="#br0" timeOffset="8613.07">25541 8787 128 0,'0'0'47'16,"0"0"-47"-16,0 0-19 16,0 0-101-16</inkml:trace>
  <inkml:trace contextRef="#ctx0" brushRef="#br0" timeOffset="9430.69">25526 8785 602 0,'0'0'115'0,"0"0"30"16,0 0-47-16,0 0-17 15,0 0-8-15,0 0-27 16,-2-12-14-16,2 14-22 15,0 30-9-15,0 16 12 16,4 12 23-16,7 8-27 16,-7-1-7-16,-1-6 1 15,-3-8-1-15,0-9-2 16,0-10-2-16,-5-6-12 16,-2-8-49-16,3-3-52 15,2-10-63-15,0-7-190 0</inkml:trace>
  <inkml:trace contextRef="#ctx0" brushRef="#br0" timeOffset="10089.96">25412 8901 693 0,'0'0'152'0,"0"0"-86"16,0 0-9-16,0 0-7 15,0 0-26-15,0 0-13 16,49-94-6-16,-15 89-1 0,-3 4 0 16,0 1-3-16,0 0 0 15,0 6 2-15,-6 12 0 16,-2 4-2-16,-15 5-1 16,-6-4 0-16,-2-1 5 15,0-2-4-15,0-2 1 16,-4-4 0-16,-14-4 4 15,5-1 0-15,-1-7-6 16,5-2 7-16,3 0 7 16,4 0-3-16,-8-9-9 15,8-5 1-15,2-2-3 16,0 0-1-16,4 2-2 16,21 2-1-16,2 2 0 0,6 4 4 15,3 2-1 1,-5 4 5-16,-2 0-9 0,-7 2 5 15,1 14 0-15,-6 0-4 16,-5 3 4-16,-3-2 0 16,-9-2 0-16,0-1 0 15,0-2 3-15,-7-7 1 16,-4-1 9-16,2-4 2 16,-4 0 12-16,1 0-10 15,3-5-17-15,3-11-4 16,4-5 4-16,2 1-1 15,0 1 1-15,15 0-4 16,12 5 2-16,2 6-2 16,0 5-6-16,2 3 7 15,-4 0 2-15,2 0-1 0,-11 15 0 16,-1-1-3-16,2 1 5 16,-11-1-1-16,1-3-2 15,-2-1-6-15,0-2-13 16,-7-2-7-16,2-4-57 15,-2 0-68-15,2-2-324 16</inkml:trace>
  <inkml:trace contextRef="#ctx0" brushRef="#br0" timeOffset="16630.16">26014 8973 134 0,'0'0'66'16,"0"0"-4"-16,0 0 44 0,0 0-6 16,0 0-55-16,0 0 3 15,0 0-13-15,0-18-10 16,0 14-17-16,0 0-3 16,0 1 4-16,0 0 10 15,0-1 8-15,0-1 0 16,0 5 21-16,0-5 6 15,0 3-20-15,0 0-7 16,0 0 1-16,0 2-6 16,0 0 11-16,-2 0-3 15,2 0 4-15,0 0-5 16,-5 0-2-16,3 0-4 16,0 0-5-16,2 0-7 0,0 0-11 15,0 11 3 1,0 8-3-16,0 3 0 0,4-2 1 15,5-2-1-15,7-5 0 16,-1-3 0-16,1-8-2 16,6-2-1-16,0 0 3 15,3-17 3-15,2-9-1 16,-2 0 4-16,-10-2-3 16,-7-2 0-16,-2 0 1 15,-6-2 2-15,0 4-2 16,-16 6-1-16,-11 2 3 15,0 8 1-15,-2 5 1 16,0 7-2-16,0 0-6 0,2 3-3 16,12 15 2-16,2-3-3 15,10 5-1-15,3-3-3 16,0 1 3-16,3 0-8 16,21-6 0-16,-2-2 3 15,5-4-5-15,4-6 3 16,-2 0 7-16,5 0 4 15,-3 0 1-15,-2-6 0 16,-9-4 0-16,2 5 1 16,-6-2 1-16,-10 5-1 15,1 0 0-15,-5 2 6 16,1 0 3-16,4 0-6 16,-5 0-3-16,6 18 4 15,1 8 8-15,3 6-8 0,1 8-2 16,-5 6-1-16,6 7-1 15,-1 0-2-15,-3 0 1 16,-8-7 0-16,-2-6 0 16,0-8-1-16,0-8-7 15,-10-6 2-15,-5-8 6 16,-1-8 1-16,-1-2 1 16,1 0-4-16,-1 0 1 15,-2-12-4-15,4-10-1 16,1-4 3-16,8-2 0 15,-1 0 2-15,7 0-3 16,0 0 3-16,7 0 0 0,13 0-8 16,16 1 5-16,-1 4-2 15,7-2 0-15,1 6-11 16,-5 2 6-16,-5-1 4 16,-8 4-2-16,-5-2 5 15,-7 4 3-15,-4-1 2 16,-9 1 0-16,0 3 4 15,0-1 3-15,0 4 7 16,-2 0-2-16,-9 2 0 16,2 2-8-16,0 2 0 15,-2 0-5-15,2 0 0 16,2 0-3-16,-2 12 3 16,7 4-2-16,2 5 0 15,0 0 3-15,0 2-2 16,11 0 1-16,5-5 0 0,-3-1-5 15,5-6-4-15,0-7-25 16,2-4-36-16,0 0-16 16,5-4-104-16,-4-14-41 15,4-6-243-15</inkml:trace>
  <inkml:trace contextRef="#ctx0" brushRef="#br0" timeOffset="17080.25">26756 8903 448 0,'0'0'222'0,"0"0"-74"15,0 0-44-15,0 0-9 0,0 0-42 16,0 0-25 0,-13-12-10-16,4 14-4 0,2 16-14 15,-4 3 5-15,7 4 5 16,-1-1-8-16,5 2-2 16,0-1 1-16,0-1-1 15,7-5 0-15,9-7-12 16,-1-5-12-16,5-7-29 15,2 0 15-15,3-9 7 16,-5-15 9-16,3-5 2 16,-6-6 4-16,-1-5 14 15,-3-4 2-15,-9 0 0 16,-4-4 7-16,0 4 13 16,0 7 24-16,0 7-15 15,-2 10-1-15,-2 6 9 0,-3 6 3 16,5 6-10-16,2 2-6 15,0 0-23-15,0 5-1 16,0 20-10-16,0 12 10 16,0 9 2-16,4 0-2 15,15-2 0-15,-4-2 0 16,1-6 0-16,-3-7 0 16,-5-8-2-16,4-8-13 15,-3-6-33-15,-3-5-30 16,3-2-30-16,-4 0-159 15,2-13-210-15</inkml:trace>
  <inkml:trace contextRef="#ctx0" brushRef="#br0" timeOffset="17312.89">26730 8809 704 0,'0'0'206'16,"0"0"-135"-16,0 0-17 15,0 0-14-15,0 0-31 16,0 0 1-16,84-4-2 16,-35 0-3-16,-5-4-5 15,-1-3 0-15,-7-1-1 16,-14 0-5-16,-9 5-24 16,-13 0-12-16,0 3-14 0,-20 3-34 15,-18-3-117-15,-10 4-232 16</inkml:trace>
  <inkml:trace contextRef="#ctx0" brushRef="#br0" timeOffset="17502.24">26217 8743 781 0,'0'0'202'15,"0"0"-115"-15,0 0 11 16,0 0-24-16,0 0-42 15,0 0-24-15,-31 0-8 0,31 0 0 16,0 0-11-16,0 0-69 16,13 6-70-16,7 1-145 15</inkml:trace>
  <inkml:trace contextRef="#ctx0" brushRef="#br0" timeOffset="18235.65">24783 9051 337 0,'0'0'27'0,"0"0"-25"16,0 0 22-16,0 0-6 15,0 0-16-15,0 0-2 0,-67-12-16 16,67 9-69-16,0-4-50 16</inkml:trace>
  <inkml:trace contextRef="#ctx0" brushRef="#br0" timeOffset="18662.41">24783 9051 384 0,'-26'-45'143'0,"23"45"-69"16,3 0 15-16,0 0 0 15,0 0-34-15,0 0-29 16,0 0 2-16,5-4-13 0,19-3 9 16,12-3 11-1,11-4-5-15,2-2-19 0,5-2-7 16,-6 2-2-16,2 2-2 15,-17 4 0-15,-8 8 0 16,-19 0-4-16,-6 2-17 16,0 0-5-16,-8 10 26 15,-29 12-4-15,-7 2-11 16,-1 0 5-16,-6 0 2 16,6-2 8-16,10-2-2 15,6-3 2-15,6-8 3 16,12-3 10-16,7-4 9 15,4-2-9-15,0 0-10 16,0 0-3-16,13 0 0 0,20 0 1 16,19-9 6-16,4-9-6 15,2 1-1-15,0 3-29 16,-14 9-137-16,-13 2-201 16</inkml:trace>
  <inkml:trace contextRef="#ctx0" brushRef="#br0" timeOffset="38460.96">23236 10347 644 0,'0'0'85'0,"0"0"-37"16,0 0-29 0,0 0 42-16,0 0-21 0,0 0-15 15,0 0-12-15,0 0 5 16,43 8 6-16,-26-8-7 15,10 5 8-15,2-5-18 16,10 0 1-16,0 0 3 16,3 0-11-16,1 0 3 15,-5 0-1-15,-7 0-1 16,-4 0 0-16,-10 0-1 16,-5 0 0-16,-8 0 0 15,1 0-6-15,-5 0 4 16,0 0-16-16,0 0-34 15,0 0-48-15,0 0-234 16</inkml:trace>
  <inkml:trace contextRef="#ctx0" brushRef="#br0" timeOffset="39348.6">24338 10164 749 0,'0'0'96'16,"0"0"-48"0,0 0 4-16,0 0-14 0,0 0-11 15,0 0-8-15,-2-4-1 16,2 4-10-16,0 0-5 16,0 0 3-16,0 0-6 15,0 0-2-15,0 0 1 16,0 0 2-16,0 2-1 15,0 4 0-15,0-3 2 16,0-3-1-16,0 0-1 16,0 0 2-16,0 0 1 15,0 0-2-15,0 0 1 16,0 0 0-16,0 0-2 16,0 2 1-16,0-2-1 0,0 0 5 15,0 0-2-15,0 0-1 16,0 0 11-16,0 0 9 15,0 0-1-15,-5 0-11 16,0-7-7-16,3 1 2 16,2 2 1-16,-2 0 4 15,-3 2 1-15,3 1-4 16,2-1-3-16,0 2 2 16,0 0 3-16,0 0-8 15,0 0 0-15,0 0-1 16,0 0-4-16,0 0 3 15,0 0-3-15,0 0-2 16,0 0 3-16,0 3 3 16,13 6 0-16,10 0 0 15,8-1 1-15,4-2 0 0,15-6-1 16,1 0-2-16,2 0-26 16,1-6-6-16,-9-6-12 15,-7 2-2-15,-14 5 9 16,-6 3-15-16,-14 2-12 15,-4 0-71-15,0 0 1 16,-4 0-149-16</inkml:trace>
  <inkml:trace contextRef="#ctx0" brushRef="#br0" timeOffset="39659.16">24442 10046 579 0,'0'0'167'16,"0"0"-71"-16,0 0-16 15,0 0 1-15,0 0-11 16,0 0-24-16,-2-20-11 16,2 20-18-16,0 0-7 15,0 0-10-15,0 10 0 16,2 18 5-16,14 9 0 15,-3 4-1-15,-1 2-3 16,-1-2-1-16,-7-2-20 16,5-7-39-16,-2-8-3 0,4-6-13 15,-5-10-35-15,5-8-94 16,3 0-167-16</inkml:trace>
  <inkml:trace contextRef="#ctx0" brushRef="#br0" timeOffset="40276.33">24783 10113 689 0,'0'0'192'0,"0"0"-136"0,0 0 13 15,0 0-9-15,0 0-33 16,0 0-22-16,18 9-4 15,-5 16 9-15,3-4-1 16,-5 1-7-16,1-2-2 16,-10-6 1-16,2-2-1 15,-2-8 4-15,3-4-4 16,-5 0 0-16,2 0 4 16,-2 0 1-16,4-14 5 15,6-16-4-15,3-10-2 16,1 4-3-16,1 6 1 15,1 6 2-15,-3 8 0 16,-7 6 1-16,4 6-1 0,-4 4 4 16,5 0-5-16,7 7 0 15,4 12-2-15,-2 3 0 16,3 0-1-16,-1-4-1 16,0-6-2-16,-2-1 3 15,3-11 0-15,2 0 0 16,-4 0 0-16,4-16 3 15,-5-9-2-15,2-3 0 16,-8 0-1-16,-1-2 4 16,-11 0-1-16,-2 2-1 15,0 5 4-15,0 8-1 16,0 7 14-16,-11 6-7 0,-4 2-2 16,-3 0-8-16,2 20 0 15,1 14-2-15,4 6-3 16,11 4 3-16,0-4-2 15,11-1 1-15,18-6-1 16,4-7 0-16,7-8-2 16,-5-9-13-16,6-9-32 15,1 0-43-15,10-14-45 16,8-16-215-16</inkml:trace>
  <inkml:trace contextRef="#ctx0" brushRef="#br0" timeOffset="42158.97">26141 10016 136 0,'0'0'529'16,"0"0"-476"-16,0 0 38 15,0 0 5-15,0 0-34 16,0 0-23-16,-15-48-8 16,9 48-6-16,4 0-13 15,0 0-12-15,0 4-1 0,2 21-3 16,0 10 2 0,0 5-3-16,0 3 5 0,12-4-2 15,3-3 2-15,3-7-1 16,9-8-7-16,-6-8 0 15,4-10-3-15,0-3 6 16,-3 0 5-16,3-23 0 16,-3-12 2-16,-6-3 0 15,-8 2 1-15,-3 1 4 16,-5 3 11-16,0 6-3 16,-11 1-7-16,-5 4 13 15,-6 6-11-15,2 5-3 16,-5 6-4-16,5 4-3 15,0 0-1-15,0 6-7 16,5 14-4-16,5 6-6 0,4 2 5 16,6 2 1-16,0 5 1 15,0-4-2-15,16-3 5 16,5-2 0-16,6-7-3 16,7-5-1-16,-3-9 11 15,2-5-2-15,4 0 0 16,-14-9 3-16,4-13 2 15,-2-7 3-15,-7 3-4 16,-1 1 4-16,-5-2 0 16,-3 7-4-16,-5 4 0 15,-4 6 2-15,0 6-1 16,0 2 1-16,0 2-3 0,0 0-5 16,2 6 0-1,5 14-1-15,0 9 3 0,6-1 3 16,3-1-2-16,-1-3-3 15,6-3-1-15,-8-10 6 16,1-4-1-16,-8-7 0 16,5 0 1-16,3-2 3 15,-1-21 1-15,1-3 7 16,-6-3-8-16,1 0 0 16,-3 0 5-16,2 3-8 15,-8 9 2-15,0 5-2 16,0 9 1-16,0 3-1 15,2 0-1-15,-2 0-3 0,0 13 1 16,4 15-2-16,3 4-4 16,-1 2-1-16,8-3 6 15,1-7-1-15,6-4 0 16,-4-10-13-16,-1-8 18 16,2-2-2-16,-5 0 2 15,2-23 0-15,1-7 10 16,-5-7 0-16,3-2 4 15,-3-3 3-15,-9 0-10 16,-2-4 5-16,0-7-4 16,0 6 1-16,0 7 5 15,0 11 2-15,-4 12 4 16,-3 10-6-16,5 6 2 16,0 1-16-16,0 0-1 0,2 17-13 15,0 21 11-15,0 15 3 16,0 3-2-16,0 2-2 15,8 0-7-15,5-1-1 16,8-6-5-16,-5-5-8 16,-3-11-19-16,5-12-4 15,-1-11-18-15,-1-10-51 16,-3-2-4-16,-1-7-64 16</inkml:trace>
  <inkml:trace contextRef="#ctx0" brushRef="#br0" timeOffset="42371.44">26712 9980 638 0,'0'0'171'16,"0"0"-141"-16,0 0-8 15,0 0 1-15,0 0 14 16,0 0-17-16,106 5-10 15,-52-5-4-15,-3 0-6 16,3 0-6-16,-3 0-24 16,-4 0-91-16,-7 0-89 15</inkml:trace>
  <inkml:trace contextRef="#ctx0" brushRef="#br0" timeOffset="43880.3">27220 9992 549 0,'0'0'110'16,"0"0"-46"-16,0 0 68 15,0 0-56-15,0 0-23 16,0 0-12-16,-33-60 10 15,31 58-7-15,-8 2-12 16,6 0-8-16,-7 0-7 16,-1 0-10-16,1 9-3 0,-5 16-2 15,8 8-2-15,-1 6-3 16,9 3 3-16,0-3-1 16,0 0-1-16,4-5-4 15,17-2-2-15,-2-5-8 16,6-9 4-16,2-10-7 15,-5-8-2-15,5 0 5 16,0-7 9-16,-3-17 7 16,-2-5-8-16,-1-4 4 15,-6 0 3-15,-9 1 1 16,2 4 1-16,-8 3 3 16,0 7 0-16,0 6-1 0,0 6 2 15,0 4 2-15,0 2-1 16,0 0-6-16,0 0-6 15,0 17 1-15,0 9-3 16,0 6 2-16,0 3 0 16,0 2-5-16,15-5-2 15,1-4-2-15,3-8-1 16,4-10-1-16,-3-5 4 16,0-5 9-16,-2 0-3 15,-2-14 7-15,-3-14 2 16,0-4 5-16,-6-2-5 15,-7 1 4-15,0-4 6 16,0 4 1-16,-14 4-2 0,-5 7 6 16,-1 6-3-16,-5 6 6 15,10 10-9-15,-6 0-11 16,3 0-1-16,5 12-1 16,1 7 1-16,10 8-16 15,2 1 7-15,0 0-18 16,8 2 6-16,13-2 10 15,6-4-4-15,2-2 6 16,2-12-15-16,-2-3 2 16,0-7 11-16,-2 0 4 15,-4-7 7-15,-2-15 0 16,2 2 2-16,-3-2-1 0,-2 2 0 16,-9 4 3-16,-2 4 4 15,-5 6 6-15,0 5 8 16,-2 1-5-16,0 0-9 15,0 0-7-15,0 7-4 16,4 19 2-16,4 6 2 16,5 4-6-16,-7-4-4 15,10 0 0-15,6-5 3 16,-2-9 7-16,5-3 1 16,2-13 4-16,-12-2-3 15,3 0 0-15,5-11-1 16,0-13 0-16,4-4 0 15,-4-6-1-15,-10 1 5 0,-4 7-5 16,-4 8 3 0,-3 11 0-16,-2 0 0 0,0 7 2 15,0 0-5-15,0 0 0 16,2 12-3-16,-2 10 2 16,2 5 0-16,5 1 2 15,-5-2-1-15,5-2 0 16,0-6 0-16,1-6 0 15,1-2 0-15,3-8 4 16,-8-2 9-16,5 0-7 16,0-10-2-16,4-14-2 15,8-7 2-15,-4-3-3 0,3 2-1 16,1 4 0 0,-6 10 2-16,-1 6-2 0,-12 9-3 15,2 3-8-15,-2 0 1 16,3 5 2-16,-1 17 8 15,7 9-1-15,-2 1 1 16,11 0 0-16,0-4 0 16,9-8 1-16,0-2 1 15,-2-9-2-15,-2-7 0 16,-4-2 0-16,2 0-2 16,-3-14 2-16,0-9 0 15,-6-9 5-15,-8 0-7 16,3-2 4-16,-9 0 0 15,0 2 1-15,0 6-2 16,0 6 0-16,-15 7 9 0,1 7 10 16,1 6-3-1,-8 0 2-15,6 6-16 0,-1 18-1 16,3 13-2-16,9 0 0 16,4 5 0-16,0 1 0 15,11-9-4-15,9-5 1 16,5-6 3-16,4-11-10 15,2-6 1-15,7-6-8 16,6 0 14-16,5-22-8 16,1-8-38-16,-15 2-99 15,-18 4-159-15</inkml:trace>
  <inkml:trace contextRef="#ctx0" brushRef="#br0" timeOffset="52824.65">29735 9994 599 0,'0'0'101'0,"0"0"-10"15,0 0-13-15,0 0-4 16,0 0-20-16,0 0-13 16,0 0-20-16,-74-22-15 15,61 22-2-15,-1 8-1 16,1 9 4-16,3 8-7 16,4 3-1-16,-1 4-1 15,5 3 2-15,2-5-1 16,0-1-3-16,9-7-2 15,11-5 6-15,3-10-5 0,0-7 5 16,10 0 1-16,-5-7 3 16,3-18-3-16,1-3 6 15,-1-2-7-15,-7-1-2 16,-6 8 2-16,-7 7 8 16,-7 4-1-16,-1 8 2 15,-3 1 12-15,0 3-6 16,0 0-13-16,0 0-2 15,0 0-2-15,0 17-10 16,5 12 2-16,3 0 2 16,7-3-19-16,4-6-1 15,3-8 4-15,1-3 16 16,-8-5 2-16,1-4 3 0,-3 0 1 16,-2-8 2-16,-6-17 5 15,-3 1 1-15,-2-2-3 16,0 2 12-16,0 2-8 15,-14 2 4-15,-6 2-6 16,-2 7 6-16,0 4-11 16,-3 5 1-16,8 2-1 15,-6 0-2-15,9 6-1 16,8 8-5-16,6 2-12 16,0 2 0-16,0-5 7 15,18 0-5-15,7-3 4 16,4-1 9-16,4-6 3 15,5-3 2-15,-7 0 1 0,0 0-1 16,-2-3 0 0,-6-4 3-16,-2 5 4 0,-5 2-2 15,-3 0-3-15,-1 0 2 16,-3 14-1-16,-1 0 8 16,0 2-1-16,-2-2-2 15,1-4-8-15,-5-2 2 16,0-3-2-16,0-5 0 15,0 0-1-15,3 0 1 16,-3 0 2-16,5-5-2 16,4-13 0-16,5-5 1 15,-1 0-1-15,1 3 2 16,-3 8-2-16,-4 6-1 16,-5 4 0-16,4 2-1 0,-6 0 2 15,2 16 0-15,5 10 13 16,5 4-2-16,-4 0-1 15,3-2-9-15,6-5 2 16,-9-9-3-16,4-6 0 16,-1-8 3-16,1 0-3 15,3 0 5-15,4-24 2 16,-1-5-4-16,2-3 3 16,-4 2-4-16,0 2 1 15,-7 8-2-15,-7 10-1 0,1 6 0 16,-5 4 0-1,0 0 0-15,0 0 0 16,0 20-1-16,0 8 1 0,0 2 1 16,9-2-1-16,4-6-2 15,0-4 1-15,1-5-2 16,-1-12-2-16,1-1 3 16,1 0 2-16,1-15 0 15,1-10 3-15,4-3-1 16,-3-4 1-16,-3 0-1 15,-1 2 2-15,-5 4-2 16,-7 12 11-16,-2 5 11 16,0 9 4-16,0 0 5 15,0 0-17-15,0 21-16 16,0 19 2-16,0 16-2 0,0 12 2 16,2 3-2-16,7 1 0 15,0-2 0-15,4-6-3 16,-2-10 2-16,1-8-2 15,-4-11 2-15,1-14-9 16,-7-8-15-16,-2-7 4 16,0-6 5-16,0 0 1 15,0-12 5-15,-6-20-20 16,-14-8 22-16,2-13 6 16,2-9 4-16,1-4-4 15,6-3 4-15,7 4-1 16,2 5 3-16,0 6 2 15,0 11-3-15,15 13 0 16,8 8-3-16,1 10 0 0,2 6-2 16,-1 6 1-16,-5 0 1 15,-1 0 0-15,-11 18-2 16,-1 4 2-16,-7 0 3 16,0 7-2-16,0-4 1 15,-27 1 1-15,0 3-2 16,-6-10 1-16,4-2 6 15,7-10-7-15,10-3-1 16,8-4 0-16,4 0 0 16,0 0-4-16,0 0-16 15,18-9 16-15,13-7-5 0,5-3 3 16,4-1 3 0,-9 3 2-16,0-6-1 0,-2 2-2 15,0-4 3-15,-4-3 1 16,2 2 8-16,-14-4 5 15,-5 0 7-15,-5 0-3 16,-3 0-9-16,0 2 8 16,0 1 4-16,0 10-5 15,-3 5 13-15,-1 8-9 16,0 1 1-16,4 3-5 16,0 0-10-16,-9 0-5 15,5 19-2-15,-8 13 2 0,8 11 0 16,4 6 0-1,0 3 0-15,0 4 2 0,0 0 1 16,11-3-2 0,-2-7 5-16,2-9-6 0,-5-8 1 15,2-7 0-15,-4-8-1 16,-2-7-2-16,0-7-13 16,3 0-31-16,-3-3-50 15,10-23-22-15,-2-8-180 16,11-4-195-16</inkml:trace>
  <inkml:trace contextRef="#ctx0" brushRef="#br0" timeOffset="54528.45">31272 10193 503 0,'0'0'108'0,"0"0"-70"15,0 0 16-15,0 0 37 16,0 0-38-16,0 0-19 16,0 31 1-16,0-31-2 15,0-5 3-15,7-14-5 16,2-5-7-16,0-2-12 16,-7 4 6-16,-2-2-13 15,0 4 6-15,0 5-8 16,0 3 12-16,0 7 4 0,-4 3-8 15,-3 2-9-15,-2 0-2 16,0 6-2-16,-2 14-4 16,2 5 4-16,2 12-8 15,7-2-4-15,0 0 11 16,0 0 1-16,7-8 0 16,11-4 1-16,0-5-3 15,4-13 4-15,5-2 0 16,2-3 1-16,6-5 1 15,4-20 1-15,3-10 29 16,-9-7-26-16,-8-4-3 16,-5-5 2-16,-9-7-2 15,-7 0-1-15,-4 0-1 0,0 5-1 16,0 9 1 0,-8 10 1-16,-6 10-1 0,5 12 8 15,5 3 3-15,2 7-9 16,2 2-3-16,-5 0 0 15,3 6-9-15,-3 25 0 16,3 13 9-16,2 4-2 16,0 6 1-16,0 2 1 15,0 4 1-15,2 0 1 16,10-4-4-16,-6-3 4 16,3-11-3-16,0-8 2 15,2-15-2-15,-2-6-2 16,-5-12 0-16,6-1 1 0,-6 0-2 15,9-24 4-15,3-13-5 16,1-6-4-16,-1 0-8 16,-1 4 12-16,-3 12 5 15,-5 10 0-15,-7 13 0 16,0 2 0-16,0 2-9 16,0 0 4-16,0 13 1 15,0 8 1-15,0 12 3 16,4-1 0-16,6-4 0 15,-4-1 0-15,3-6 0 16,-1-7 2-16,2-5 1 16,-4-6 10-16,3-3-3 15,0 0-8-15,7-3 8 16,2-17-5-16,6-4-2 0,-6-8-1 16,-5 2-1-16,1-4 2 15,-10 7-2-15,-2 10 1 16,-2 9-1-16,0 6 0 15,0 2 0-15,0 0 3 16,0 0-4-16,0 12-5 16,0 15 2-16,0 4 3 15,0 1-4-15,0 1 0 16,0-8 4-16,9-2-1 16,5-7 1-16,-3-7-2 15,-3-4 2-15,4-5 5 16,-3 0-4-16,-1 0 7 0,4-14-6 15,-3-14 1-15,-3-2-1 16,-4-4 7 0,-2 4-8-16,0 1-1 0,-4 9 2 15,-9 6-1-15,-3 5-1 16,-1 9 0-16,1 0-1 16,3 0-4-16,3 0 1 15,8 0 3-15,2 5-1 16,0-1-17-16,0 2 3 15,0 1 6-15,12-6 4 16,3 1 1-16,5 2 3 16,3 3-1-16,-2 0 3 15,2 5 0-15,-1 2 13 16,3 4-10-16,-8 3-1 16,2-2 8-16,-9-1 5 0,-3-3-12 15,-5-6 7-15,-2-4-7 16,0-1 0-16,0-4 8 15,0 0 1-15,0 0 2 16,0 0-3-16,-2-18-11 16,-5-8-14-16,3-13 6 15,4-3-4-15,0 4-4 16,9 2-5-16,9 16 0 16,7 12 8-16,-4 8 12 15,0 0 0-15,-5 5-7 0,-3 15 8 16,-1 9 1-16,5 5 1 15,-4 0-2-15,3 2 3 16,-1-5 3-16,1-5-2 16,2-4 9-16,-3-9-9 15,1-6-2-15,4-7 4 16,0 0 2-16,5-7-2 16,2-20 2-16,2-7-6 15,-6-7 1-15,0-5 1 16,-7 0-4-16,-7 2-6 15,-7 8 5-15,-2 10-1 16,0 9-9-16,-13 8 6 16,-5 6 5-16,-5 3-2 15,4 0-2-15,-2 0 4 16,13 17-3-16,0 1-3 0,8 5-2 16,0 0-3-16,12 1 8 15,13 3-1-15,-2-2-1 16,2 1 3-16,-2 0 2 15,-6 1 2-15,-1-8-2 16,-7 2 0-16,-7-5-1 16,-2-4 1-16,0 0 0 15,-22-4-6-15,-21-3-69 16,-13-5-93-16,-8 0-219 16</inkml:trace>
  <inkml:trace contextRef="#ctx0" brushRef="#br0" timeOffset="54820.97">31794 9886 688 0,'0'0'173'15,"0"0"-159"-15,0 0 32 16,0 0 0-16,0 0-16 16,0 0-5-16,7 7 15 15,0-2-27-15,-7 1-5 16,2-3-7-16,0 0-1 16,-2-3-6-16,0 0-21 0,0 0-35 15,0 0-25-15,-16-6-183 16,-20-6-321-16</inkml:trace>
  <inkml:trace contextRef="#ctx0" brushRef="#br0" timeOffset="54983.22">31087 9930 865 0,'0'0'44'15,"0"0"-38"-15,0 0 21 0,152 4 39 16,-67-4-41-1,6 0-17-15,7-10-8 0,0 2-38 16,-1 2-141-16,-11 2-171 16</inkml:trace>
  <inkml:trace contextRef="#ctx0" brushRef="#br0" timeOffset="55209.64">33236 10131 997 0,'0'0'41'16,"0"0"-37"-16,0 0 8 15,0 0 22-15,0 0-34 16,0 0-33-16,0-11-49 15,0 8-222-15</inkml:trace>
  <inkml:trace contextRef="#ctx0" brushRef="#br0" timeOffset="55931.01">31741 9668 581 0,'0'0'153'16,"0"0"-60"-16,0 0-24 15,0 0-20-15,0 0-7 16,0 0-10-16,-5 0-13 15,5 9 15-15,-5 1-24 16,5-6-1-16,0-4-9 16,0 0 3-16,0 0-2 15,0 0 0-15,0 0 2 16,0-9-3-16,8-2-9 0,-2-1-15 16,-6 6-11-16,-2 6-27 15,-41 0-173-15</inkml:trace>
  <inkml:trace contextRef="#ctx0" brushRef="#br0" timeOffset="58488.67">19741 12068 614 0,'0'0'119'0,"0"0"-48"16,0 0 7-16,0 0-14 16,0 0-9-16,0 0-25 15,-9-7-3-15,9 7-10 16,0 0 4-16,0 0-11 16,0 0 3-16,0 0-3 15,4 0 9-15,21 5-2 16,6 2-4-16,9 3-6 0,1-1 5 15,3-4-9-15,-4 2-3 16,3-1 2-16,-10 1-1 16,-2-1 0-16,-6-1 0 15,-10-2-1-15,-13-1 0 16,-2 1-2-16,0-3 2 16,0 0 4-16,0 0-2 15,0 0 0-15,0 0 2 16,0 0-4-16,0 0-6 15,0 0-21-15,0 0-29 16,0 0-22-16,0 0-44 16,0 0-163-16</inkml:trace>
  <inkml:trace contextRef="#ctx0" brushRef="#br0" timeOffset="63107.23">27509 7768 12 0,'0'0'444'0,"0"0"-345"16,0 0-48-16,0 0-25 15,0 0-12-15,0 0-11 16,0 0-3-16,79 6 4 0,-50 15 6 16,-2 3 1-16,-4 6-1 15,-11 6 6-15,-3 7 16 16,-9 6 33-16,0 3-17 15,-15 0-19-15,-12 0 5 16,-2-2-14-16,0-2-5 16,2-4-2-16,9 1-3 15,5-7 1-15,13-6-6 16,0-6-5-16,0-3 3 16,13-4 2-16,9-3-5 15,5-5 3-15,0-6-2 16,0-5 0-16,0 0 0 0,-6 0 1 15,0-8-2-15,-5-9 6 16,-8 2-6-16,-3-2 2 16,-3 6 2-16,-2 1 4 15,0 5-4-15,-9 5 0 16,-13 0-3-16,-5 0-2 16,-2 23 2-16,2 11-3 15,10 10 2-15,3 6 0 16,12 5-1-16,2 3-3 15,0 0 3-15,4-5 1 16,12-4-1-16,-5-6 0 16,-3-10 1-16,-2-5 1 15,-6-8-1-15,0-2 0 0,-12-6 0 16,-15-2 6 0,-4-3-1-16,-5-3-4 0,3-4 0 15,4 0-1-15,4 0-4 16,10-4 1-16,9-13-19 15,6-4-45-15,0-4-83 16,37-5-107-16</inkml:trace>
  <inkml:trace contextRef="#ctx0" brushRef="#br0" timeOffset="63892.6">28096 8511 795 0,'0'0'73'16,"0"0"-17"-16,0 0 30 15,0 0-51-15,0 0-24 16,0 0-9-16,-22 46 11 16,22-14-1-16,0-3-6 15,2-2-4-15,9-9 2 16,-2-8-2-16,0-5-2 15,2-2 1-15,3-3 4 16,1-5 8-16,12-21 15 16,-3-6-22-16,3-2-1 0,-5 2-5 15,-6 4 6 1,-3 6-3-16,-6 2 0 0,-5 10 0 16,3 8 4-16,-5 2 2 15,0 0-9-15,0 0-1 16,0 10-9-16,2 12 10 15,4 2 0-15,1 2 0 16,7-2-3-16,-1-8 3 16,1-2 3-16,-6-7-3 15,-1-7 0-15,1 0 0 16,6 0 2-16,1-19 6 16,6-6-5-16,1-4-3 15,-1 3-1-15,-6 2 1 16,-2 6-1-16,-8 8 4 0,-1 4-6 15,-4 6 2-15,0 0-4 16,0 0-2-16,5 14-2 16,-5 10 9-16,6 4-1 15,3-5 2-15,-4-4-1 16,4-5 0-16,-5-6 0 16,0-4 0-16,1-4 1 15,-1 0 1-15,8-1 1 16,1-19 5-16,5-6-3 15,-1-3-4-15,1 1-1 16,1 4 0-16,-9 3 0 16,1 12-1-16,-3 4 1 15,-6 5-2-15,-2 0-10 0,0 12 10 16,2 14-4 0,2 8 6-16,5 3 0 0,3-1 1 15,1-4-1-15,-3-5 1 16,4-8 3-16,-1-6-4 15,3-8 1-15,2-5-2 16,4 0 1-16,3-11-53 16,2-14-30-16,4-1-40 15,0 2-123-15,0-1 51 16</inkml:trace>
  <inkml:trace contextRef="#ctx0" brushRef="#br0" timeOffset="65311.12">29179 8594 350 0,'0'0'251'0,"0"0"-206"16,0 0 43-16,0 0 24 15,0 0-61-15,0 0-13 16,-9-22 4-16,9 8-13 16,0-1-9-16,-2-4-2 15,-2-3-6-15,-6 0 19 16,-5 2-4-16,-5 0-12 0,-7 7 5 16,-4 4-6-16,-5 5-6 15,1 4 2-15,-1 0-3 16,5 18-6-16,2 3-1 15,11 6 0-15,7-1-2 16,7 0 1-16,4 0-1 16,0-2 2-16,8-3-1 15,15-7 1-15,4-4 0 16,4-10 0-16,2 0 1 16,3-3 1-16,4-20 1 15,-2-8-2-15,2-5 0 16,-2-1 1-16,-14-7 2 0,-1-2-2 15,-10-1-1-15,-9-6-1 16,-4 3 0-16,0 8 0 16,0 9 0-16,0 8 0 15,0 13 0-15,0 6-3 16,0 3 5-16,-2 3-4 16,0 0-2-16,0 20-13 15,2 15 8-15,0 12 7 16,0 8-1-16,6 8 1 15,8-3 0-15,3 0 1 16,4-10 1-16,-4-10-1 16,8-12 0-16,-7-9 1 15,2-10 0-15,-2-9 2 0,-2 0-2 16,1-4 0 0,3-20-1-16,3-8-5 0,-8-8 5 15,-3-8-2-15,-10-2-1 16,-2 4-4-16,0 10 0 15,0 16 4-15,-2 9 3 16,-12 10 0-16,1 1-2 16,-5 4 2-16,5 22-2 15,-1 10-6-15,12 8 5 16,2 0-3-16,0 0 2 16,20-6 2-16,5-8 3 15,-6-5 0-15,4-11-2 0,-8-11 2 16,5-3 1-16,1 0 0 15,-4-14 2-15,8-14 2 16,-7-8-5-16,1-2 1 16,-5-2-1-16,-3 0 0 15,-9 8 0-15,-2 6 0 16,0 8 0-16,-6 5 3 16,-7 9-3-16,1 3-4 15,1 1 1-15,5 0-3 16,-2 5 4-16,6 8-7 15,2-3-5-15,0 3 1 16,0 1 4-16,10-2-3 16,3 0 7-16,-2-1 4 15,0 1 1-15,0 4 0 16,-5 0 0-16,2 7-1 0,-4 0 0 16,3 1 1-16,-7 2 1 15,2 0 0-15,0 0-1 16,8-1 1-16,-6-6 0 15,9-2 4-15,1-7 14 16,-1-6-14-16,5-4 5 16,6 0 14-16,5-19-15 15,4-7 1-15,-2-8 1 16,-4-6-4-16,-4-4-5 16,-13-6 2-16,-2 0-3 0,-8 4 0 15,0 7-1 1,0 12 2-16,-14 6 0 0,-3 11-3 15,-4 6 2-15,3 4-2 16,1 0 1-16,1 7-3 16,5 12-1-16,7 8-2 15,4 1-1-15,0 4 1 16,15-2 6-16,5 0-3 16,3-4 3-16,0-3 0 15,2-4-5-15,-2-3 5 16,-3 2 2-16,-3 2-2 15,-1 0 0-15,-5 0 0 16,-9-2 0-16,-2 1 5 16,0-3-3-16,-13-3 0 15,-11 0 1-15,-3-6 2 0,2-3-5 16,6-4-1 0,-2 0-22-16,8-5-23 0,10-22-49 15,3-9-121-15,0-7-211 16</inkml:trace>
  <inkml:trace contextRef="#ctx0" brushRef="#br0" timeOffset="65552.48">30221 8263 658 0,'0'0'173'0,"0"0"-83"15,0 0 19-15,0 0-36 0,0 0-40 16,0 0-26-16,0 35-5 15,0 14 29-15,6 10-12 16,3-1-6-16,-3 2-4 16,1-6-7-16,-7-4-1 15,0-5-1-15,0-11 0 16,0-8-26-16,0-10-53 16,0-12-27-16,-2-4-38 15,-7-2-93-15</inkml:trace>
  <inkml:trace contextRef="#ctx0" brushRef="#br0" timeOffset="67774.48">30062 8520 545 0,'0'0'113'0,"0"0"8"0,0 0-21 16,0 0-52-16,0 0-33 16,0 0-9-16,58-9 4 15,-15 9 4-15,1 0-8 16,-2 0-3-16,1 0-3 15,-1 0 1-15,-7 0 1 16,-8-5 9-16,-11-4-8 16,-7-3 7-16,-9-3 2 15,0 1 12-15,0-1 8 16,-9 1-8-16,-7 5-13 16,-3 1-5-16,-4 5 4 15,3 3-1-15,0 0-8 16,2 15 5-16,3 9-6 0,3 8-3 15,10 1 3-15,2 1 0 16,0-5-2-16,2-2 0 16,14-6 1-16,-1-7 1 15,6-5 0-15,-6-9 0 16,5 0 0-16,3 0 2 16,-2-23 6-16,0-3-6 15,-5-1 0-15,-3-2-2 16,-5 3 0-16,0 2 1 15,-6 4 4-15,0 10-2 16,-2 3-3-16,0 7 0 0,0 0-2 16,0 0-5-1,0 15-3-15,0 14 9 0,0 2-2 16,0-1 2 0,7-4-7-16,1-7 5 0,2-4-5 15,1-6-1-15,-7-8 3 16,7-1 6-16,3 0 9 15,-1-15-3-15,9-14-6 16,5 2-3-16,-2 1-5 16,-4-3 7-16,0 7-1 15,-7 4 2-15,-8 4-2 16,-4 12 2-16,-2 2 0 16,0 0-5-16,0 7-5 15,0 14 4-15,0 9 6 0,0 0-5 16,0 0 5-16,0-2 5 15,7-5-4-15,-7-10 5 16,0-5-5-16,2-6 8 16,-2-2 2-16,0 0 23 15,4 0 6-15,6-7-10 16,1-16-28-16,5-5-2 16,1 0 0-16,1 2-2 15,-3 2-6-15,-3 10 1 16,-3 4-5-16,-7 10-7 15,0 0 0-15,0 2-41 16,5 22 37-16,-3 6 19 16,8 2-15-16,1 0-27 15,5-6 14-15,9-5-11 16,6-12 5-16,5-6 31 0,-3-3 5 16,-4 0-4-16,1-15 6 15,-8-7-13-15,-3-6 1 16,-4 0 12-16,-5-2 3 15,-12 0 6-15,0 2 10 16,0 5 9-16,-8 0-2 16,-11 9 2-16,1 10-6 15,-9 4-10-15,-2 0-2 16,3 18-3-16,-1 12 1 16,11 2-8-16,7 2-3 15,7 2 3-15,2-2 0 16,0-2-1-16,9-8 1 0,7-5-5 15,1-9 5-15,1-10-1 16,2 0 1-16,0 0 4 16,7-20 2-16,2-13 0 15,-2-3-5-15,0-6-1 16,0-11 1-16,-6-8-1 16,-5-11 0-16,-5-3-2 15,-7 3 2-15,-4 12 1 16,0 13 0-16,-2 12-1 15,-11 13 2-15,5 12 3 16,-4 6 0-16,3 4 0 16,1 2-5-16,-6 23-5 15,3 13 4-15,7 9 0 16,-4 7-2-16,8 4 3 16,0 7 0-16,0 2 0 0,8-2 0 15,7-5 0-15,-7-11 1 16,13-12-1-16,-5-8 0 15,1-14-1-15,1-6 1 16,-3-9 0-16,4 0 4 16,-4-10 5-16,3-17-2 15,7-3-6-15,-6-4-1 16,-1-2 0-16,-5 2-1 16,-3 11-3-16,-6 11 3 15,-2 7-1-15,-2 5-4 0,0 0-1 16,0 12-13-16,0 16 16 15,0 4-4-15,0 3 5 16,0-4-4-16,9 0-11 16,7-8 13-16,1-2 2 15,4-7-5-15,-1-11 7 16,2-3-4-16,-4 0 5 16,0-10-5-16,4-11 1 15,-4-6-11-15,-1-3 12 16,-1 0-6-16,-5-2 0 15,-6 3 8-15,0 2 1 16,-5 11 0-16,0 8 1 16,0 8 5-16,0 0 0 15,0 0-6-15,-5 24 0 16,0 6 3-16,1 6 6 0,2 2-3 16,2-4 4-16,0 1 4 15,0-12 1-15,0-2 2 16,0-10-1-16,0-4-13 15,0-7 0-15,2 0 2 16,2 0 51-16,6-21-11 16,3-4-45-16,-3-9-2 15,2 1-4-15,1 1 0 16,-1 8-8-16,-1 6 6 16,-7 9-8-16,0 9 4 15,1 0-14-15,0 5-4 16,6 17 29-16,-3 4-8 0,6 0-8 15,1-3 3-15,6-5 7 16,-1-4 4-16,4-7-2 16,5-2 4-16,6-5 1 15,4 0 0-15,-1-5 2 16,-7-11-2-16,-4-3-4 16,-5-6 0-16,-2-1 8 15,-13-4-6-15,0 0 2 16,-7 2 0-16,0 8 6 15,-7 10 5-15,-13 10 3 16,-7 0-5-16,-2 12-3 16,0 16-1-16,6 2-3 0,8 0-2 15,9-4 0-15,6-8-2 16,0-4 2-16,0-3-2 16,0-6 2-16,13-3 0 15,5-2 0-15,1 0 0 16,4 0 0-16,-3-11 2 15,0 1-2-15,-4-1 5 16,-3 3 4-16,-6 4 14 16,0 4 1-16,-7 0 2 15,4 0-13-15,0 9-13 16,3 15 5-16,-3 12 13 16,1 11-2-16,0 15-8 15,-5 13-2-15,0 1-5 0,0-4-2 16,0-12 1-1,0-14-10-15,0-9-1 0,-5-11 10 16,0-7-14-16,1-6-5 16,-5-6-8-16,-4-7-7 15,-5 0-32-15,0-12-169 16,-6-15-246-16</inkml:trace>
  <inkml:trace contextRef="#ctx0" brushRef="#br0" timeOffset="68071.09">31542 8318 695 0,'0'0'42'15,"0"0"-41"-15,0 0 45 16,0 0-5-16,0 0-14 16,0 0-9-16,0 19 8 15,11-19 7-15,1 0-8 16,-4 0-16-16,-1-8 5 16,-7 1-14-16,0-1 3 15,-7 4-3-15,-15 4-31 16,-5 0-80-16,-4 8-151 0</inkml:trace>
  <inkml:trace contextRef="#ctx0" brushRef="#br0" timeOffset="69324.64">28794 9071 289 0,'0'0'126'0,"0"0"-50"16,0 0-18-16,0 0 36 15,0 0-4-15,0 0 10 16,0-39-26-16,0 36-30 16,0 3 2-16,0 0-13 15,0 0-17-15,-3 0-15 16,-12 22 2-16,-1 19 0 16,-4 11 13-16,4 10 2 15,3 8 6-15,5 7 0 0,-4 5 6 16,3 0-15-16,3 0-5 15,-6-8-3-15,3-5-4 16,5-13 1-16,2-10-4 16,0-9 0-16,2-8-1 15,0-12 1-15,0-5 0 16,0-5 0-16,0-5 0 16,0-2-31-16,0 0-15 15,0 0-8-15,4-9-32 16,5-8-95-16,-3-3-103 15</inkml:trace>
  <inkml:trace contextRef="#ctx0" brushRef="#br0" timeOffset="69690.28">28520 9793 423 0,'0'0'178'0,"0"0"-110"16,0 0 42-16,0 0 1 15,0 0-49-15,0 0-27 16,-14-14-17-16,14 14-5 16,0 12-11-16,14 15 10 15,5 6 9-15,2 9-2 16,-4 4 8-16,-3 0-12 16,-3 0-4-16,-7-5-9 15,1-7 0-15,0-12 3 16,-3-8-5-16,-2-9 1 0,0-3-1 15,2-2 3-15,2 0 3 16,5-9 11-16,9-18-8 16,7-10-9-16,6-1 3 15,-2 6-7-15,0 6 1 16,0 4-2-16,-3 8-19 16,3 0-41-16,-2 6-39 15,2 2-131-15,2 2-155 16</inkml:trace>
  <inkml:trace contextRef="#ctx0" brushRef="#br0" timeOffset="69841.57">29181 9974 762 0,'0'0'151'0,"0"0"-121"0,0 0 21 15,0 0-3-15,0 0-32 16,0 0-16-16,0 0-42 15,0 0-117-15,0 0-698 16</inkml:trace>
  <inkml:trace contextRef="#ctx0" brushRef="#br0" timeOffset="72125.08">21136 10718 745 0,'0'0'56'0,"0"0"-47"16,0 0 0-16,0 0 11 0,0 0 31 15,-118 14-16-15,118-11-8 16,0-3-10-16,0 0-12 16,16 0-5-16,22 0 3 15,20 0 5-15,6-5 1 16,10-11-7-16,-3 2-1 16,-4-2-1-16,-11 4 0 15,-14 2 0-15,-15 5 4 16,-13 3-4-16,-12 2 0 15,-2 0 3-15,-12 0 5 0,-28 0-1 16,-20 11-6 0,-15 7 3-16,-8 1-2 0,0 4 0 15,12-2 0 1,20-4 7-16,13-5 10 0,22-2 7 16,12-6-14-16,4 2-8 15,11-2-4-15,38 1 1 16,27-3 3-16,24-2-4 15,16 0 0-15,11-5 0 16,-4-7-23-16,-18 4-49 16,-34 6-153-16,-33 0-466 15</inkml:trace>
  <inkml:trace contextRef="#ctx0" brushRef="#br0" timeOffset="75019.67">19730 12180 515 0,'0'0'85'0,"0"0"-41"16,0 0 20-16,0 0 40 16,0 0-42-16,0 0-23 15,0 0-13-15,-16-8-6 16,16 8-7-16,0 0-4 16,0 0 5-16,0 0-4 15,0 0 0-15,0 0 4 0,0 0-1 16,0 0 2-16,0 0 2 15,0 0 6-15,0 0-7 16,0 0-10-16,0 0 3 16,0 0 0-16,-2 0 14 15,-5-6-14-15,3-5-9 16,-7 2 0-16,-1-4 0 16,4 6 0-16,-1-2-2 15,-3 4 2-15,8 1 0 16,-5-3 0-16,5 6 0 15,4-2 1-15,0 3-1 16,0 0-4-16,0 0 3 16,0 0 1-16,0 0-2 0,0 0-3 15,2 0-3 1,25 0 7-16,6 0 1 0,7 4 0 16,10 9 1-16,0-1 0 15,4 0 0-15,2 0-1 16,-7-2 1-16,-7-2-1 15,-6-4 0-15,-14-3-2 16,-7-1 2-16,-5 3-1 16,-8-3-29-16,0 1-22 15,3-1-40-15,-1 0-120 16,-4 0-307-16</inkml:trace>
  <inkml:trace contextRef="#ctx0" brushRef="#br0" timeOffset="79405.91">21366 12064 596 0,'0'0'83'15,"0"0"9"-15,0 0-7 16,0 0-36-16,0 0-12 15,0 0-9-15,0 0-8 16,-16-68-3-16,5 53 5 16,3-1-8-16,-6 6 0 15,1 5 4-15,-3 5-3 16,1 0-15-16,-4 0-3 16,2 17-1-16,3 9 4 15,8 4-1-15,-3-2 0 0,9 3-6 16,0-3 5-16,0-5 3 15,7-2-4-15,8-9 3 16,1-6-1-16,1-6 1 16,-1 0 2-16,9-14 3 15,-6-15 1-15,4-3-4 16,-5-1 3-16,-1 0-4 16,-3 5 3-16,-3 6 7 15,-2 8 7-15,-6 6-10 16,-3 8 5-16,0 0-13 15,0 0-1-15,0 6-5 16,2 18 2-16,4 4 4 16,5 2-6-16,5-6-16 15,6-3 10-15,0-8-1 16,1-4-7-16,4-9 12 0,-5 0 3 16,0-14 5-16,3-18 0 15,-7-7 1-15,-1-7 2 16,6-4-1-16,-7-2-2 15,-8-3 0-15,-1 2 1 16,-7 2 0-16,0 5 1 16,-7 12 3-16,-1 14 0 15,-6 8 1-15,3 10 6 16,7 2-3-16,-6 0-9 16,6 25-11-16,-3 14 10 15,5 11 1-15,2 11 0 16,0 2 0-16,0-4 0 0,0 0 4 15,7-8-1-15,-3-7-1 16,10-6-2-16,-8-9 3 16,3-8-1-16,-5-8-1 15,1-7-1-15,-2-4 7 16,-1-2-5-16,4 0 17 16,7-14-7-16,8-9-12 15,-4 2 3-15,-1 3-1 16,2 6-2-16,-5 5 0 15,-2 7-5-15,1 0 2 16,-6 0 1-16,5 7-3 16,3 9 4-16,1 3 2 15,1 4-1-15,1-3 0 0,4-1 0 16,-3-2 0-16,6-7 0 16,-8-5 1-16,4-5-1 15,2 0 0-15,-4 0 1 16,9-9 0-16,-8-9 4 15,8-4-5-15,-2-2 0 16,-11 0-1-16,1 1 1 16,-13 3 1-16,-2 2-1 15,0 2 2-15,0 4 0 16,-4 4 2-16,-9 3-4 16,-1 0 2-16,1 5-5 15,1 0-1-15,6 0 4 0,-3 6-3 16,7 10-2-16,2 4 3 15,0 4 0-15,0-2 1 16,13 2-1-16,7-1-1 16,5-3 1-16,-6-3 1 15,8-5 0-15,0-7 1 16,2-5-1-16,2 0 0 16,7-14-9-16,-7-12-8 15,8-2-13-15,-10-2 8 16,0 3 13-16,-12 1 5 15,-3 6 5-15,-12 2 0 16,-2 4 1-16,0 2 2 16,-7 4 2-16,-15 4-3 0,4 2 2 15,1 2 4-15,1 0-8 16,3 0 3-16,1 11-3 16,3 9-1-16,5-1-1 15,4 3-1-15,0 0 3 16,0-1 0-16,4-5-2 15,17-2-2-15,-4-7 2 16,-3-1 2-16,1-6 1 16,1 0 3-16,-3 0-4 15,0-11 4-15,3-9-2 16,-5-4 1-16,-4-1-3 16,2 1 7-16,-9 2-6 0,2 8 3 15,-2 4 10 1,0 4 1-16,0 6 5 0,0 0-4 15,0 0-16-15,0 0-5 16,0 18-7-16,0 5 11 16,4 0 0-16,7 0-10 15,5-6-6-15,5-3-5 16,-4-3-1-16,3-10-7 16,5-1-6-16,0 0 3 15,-4-14-18-15,6-8-44 16,0 0-2-16,0 0 43 15,-7 4 16-15,0 4 14 16,-9 2 23-16,-4 3 1 0,-5 2 1 16,-2 0 2-1,0-2 31-15,0-2 15 0,0-4 6 16,-4 1 15 0,-12 2-18-16,-2 2 15 0,-2 3-30 15,4 7 3-15,-6 0-8 16,2 0-14-16,-3 17-7 15,6 9-9-15,5 3 0 16,6 3-1-16,6 5-1 16,0-4 0-16,6-6-2 15,19-4 2-15,2-9-2 16,2-10-3-16,0-4-3 16,-2 0 7-16,2-21 1 15,-10-8 0-15,4-13 1 0,-7-7 0 16,-3-6 2-16,-9-6-1 15,4-9-2-15,-8-10 1 16,0 3 1-16,0 7-2 16,-6 16 3-16,0 20 3 15,4 12 4-15,-5 9 4 16,3 13 2-16,0 0-7 16,-6 11-9-16,6 29-4 15,-5 15 3-15,9 16 2 16,0 5-1-16,0 5 0 15,4-3 0-15,7-9 1 16,1-8-1-16,-6-15-6 16,3-7 6-16,3-16-39 0,-4-9-10 15,10-10-37 1,-2-4-145-16,4-16-434 0</inkml:trace>
  <inkml:trace contextRef="#ctx0" brushRef="#br0" timeOffset="79549.17">23327 11855 781 0,'0'0'63'16,"0"0"-55"-16,0 0 5 16,0 0-13-16,0 0-62 0,0 0-161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5:34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17655 4351 852 0,'0'0'88'0,"0"0"-33"16,0 0 23-16,0 0-7 15,0 0-24-15,0 0-13 16,0 0-7-16,0-4-9 16,0 4-6-16,2 0-9 15,25 0 0-15,6 0 5 16,11 0-6-16,10 0 1 15,-8 0 2-15,-3 0-5 16,-5 0-3-16,-13-5-12 16,-5-2-44-16,-3 2-80 15,8-6-30-15,-2-1-167 16</inkml:trace>
  <inkml:trace contextRef="#ctx0" brushRef="#br0" timeOffset="3014.1">18658 4150 961 0,'0'0'65'0,"0"0"8"15,0 0 19-15,0 0-31 16,0 0-35-16,0 0-4 15,-99-28-17-15,80 43-5 0,-4 11 0 16,7 8 0 0,3 7 0-16,13 2-7 0,0 6 7 15,13-5-4-15,16-2-16 16,14-12-7-16,1-9-6 16,10-10-4-16,2-11 18 15,0 0 12-15,0-25 4 16,1-12 3-16,3-14 3 15,-2-9 0-15,-2-4 1 16,-9 0 2-16,-18 1 5 16,-7 4 5-16,-17 4-1 15,-5 3-8-15,0 8 1 16,-5 8-3-16,-15 8 3 0,6 13 5 16,8 12 4-1,-1 3-9-15,3 2-8 0,0 32-14 16,-4 14 14-1,4 13 2-15,4 6-2 0,0-1 1 16,12-2-1-16,5-3 0 16,3-9 1-16,3-10-1 15,1-10 0-15,-4-15 1 16,-4-6-1-16,-3-9 0 16,5-2 7-16,2 0 6 15,0-16 3-15,7-10-9 16,2-2-6-16,-6 1 2 15,-6 4-1-15,-1 7-2 16,-5 6 0-16,2 10-7 0,-4 0 1 16,4 6-8-16,8 17 10 15,-2 9-5-15,8 5 6 16,2-7-16-16,2-5-35 16,8-13 19-16,-2-5-4 15,5-7 12-15,-1 0 7 16,-3-19 20-16,-7-8 0 15,-6-4 0-15,-12-3 4 16,-7-1 4-16,-6-1 18 16,0 3 1-16,-2 4-5 15,-15 7 9-15,-8 5-8 16,2 11-2-16,1 6-4 16,-2 0-10-16,4 14-6 15,-3 14-1-15,10 9-1 0,9 1-1 16,4 4-1-16,0-6 1 15,4-4 2-15,18-9-8 16,-4-8 8-16,7-9-3 16,-8-6-1-16,3 0 1 15,1-6 3-15,-4-18 10 16,1-5-3-16,-5-5 5 16,-1 5-5-16,-3 3 4 15,-7 3 0-15,0 12-2 16,-2 4-6-16,0 6 2 15,0 1-5-15,0 0-8 16,0 8 2-16,0 16 2 16,6 6 3-16,6 2 0 0,1 0-1 15,10-3-2-15,-3-6 0 16,4-7-2-16,-4-6-2 16,3-10 5-16,-6 0 1 15,-3 0 2-15,3-24 0 16,6-10 7-16,-5-6-2 15,-3-4 3-15,-1-6-4 16,-12-2 1-16,-2-2-1 16,0 1-1-16,0 7-3 15,-6 14 0-15,-4 13-1 16,6 10 0-16,-3 9 1 16,5 2-2-16,2 30-18 15,0 16 20-15,0 12-1 0,0 5 1 16,2-1 0-16,19-4 2 15,-4-6-4-15,10-8 2 16,0-11 0-16,-3-15-3 16,3-13 1-16,-3-7 0 15,1 0 2-15,4-26 1 16,0-13 1-16,2-16 6 16,-2-5-3-16,-4-4-5 15,-17-4 3-15,1-2-3 16,-9 3 0-16,0 9 0 15,-9 15 3-15,-8 17-1 16,3 14 1-16,8 7-3 0,-1 5-1 16,5 4-7-16,-8 26-4 15,4 16 12-15,6 10-1 16,0 3 1-16,0 0 0 16,2 1 0-16,12 1 0 15,5-7-1-15,4-6 1 16,-5-6 0-16,6-12-5 15,-6-9-5-15,5-10 1 16,-8-6 5-16,1-5-1 16,-1 0 3-16,3-20 2 15,7-15 0-15,2-5-1 16,-1-8 1-16,-8-3 3 16,-2 4-3-16,-12 6-5 15,-4 15 4-15,0 11-1 0,0 11 1 16,-7 4-1-16,-8 0-7 15,-6 19-3-15,6 10 9 16,1 7-1-16,8 4 0 16,4 2-3-16,2 0-18 15,0-1-8-15,18-4-3 16,9-11 5-16,6-8 8 16,9-10 10-16,12-8 1 15,0 0 6-15,-4-23 5 16,6-14 1-16,-4-7-2 15,-6-4 4-15,-7 0 1 0,-16 4-3 16,-2 8 0 0,-15 7 5-16,-6 13-2 0,0 7 23 15,0 9 13-15,0 0-6 16,0 0-28-16,-15 23-5 16,-1 8 4-16,5 6-3 15,7 6 1-15,4-2 2 16,0-4 2-16,0-7 0 15,0-10-1-15,0-5 6 16,6-12 5-16,-1-1 5 16,-1-2 12-16,8 0-1 15,5-23-8-15,10-8-16 16,2-7-2-16,-2 0-6 16,-5 3 0-16,0 8-1 15,-8 8-2-15,-8 10-8 0,3 9 6 16,-7 0-19-16,10 6-8 15,-6 20 21-15,17 4 1 16,4 7-13-16,8-2 15 16,9-3 6-16,8-8-6 15,-6-8-8-15,4-7-1 16,-3-7-7-16,-1-2 14 16,-3-2 8-16,-3-21-1 15,-9-5 3-15,-4-4 1 16,-12-7 3-16,-1 1-1 15,-10 3-3-15,-4 4 2 16,0 10 7-16,0 6 5 0,-18 13-5 16,-1 2 10-16,-15 0-7 15,0 28-12-15,-4 13 3 16,5 6-3-16,13-1-1 16,2 3-1-16,16-7 2 15,2-5-2-15,0-14 1 16,0-5-3-16,7-10 4 15,6-3-3-15,3-5 2 16,2 0 1-16,6-17 6 16,0-11 2-16,1-4 2 15,0-2-1-15,-8 0-1 16,-3 4 9-16,-3 6-1 16,-9 10-6-16,0 6 4 0,-2 6-4 15,0 2 3-15,0 0-13 16,0 28-8-16,0 18 8 15,0 16 1-15,0 18 37 16,12 18-23-16,9 13-11 16,6 13-1-16,-2-2-3 15,-7-9 4-15,-9-19-4 16,-9-28 0-16,0-22 0 16,-7-19 0-16,-4-20 0 15,-7-5 4-15,-2-7 2 16,-5-27-6-16,-2-13-2 15,6-11-5-15,-2-8-3 0,10-2 2 16,8-2-2 0,5 1 6-16,5 5 4 0,31 0-1 15,8 2 0-15,12 2 1 16,6 0 3-16,11 3-3 16,6 5-1-16,-8 6-1 15,-6 2-2-15,-14 7 3 16,-16 4 1-16,-12 3 2 15,-9 6-2-15,-14 2 6 16,0 6 5-16,0 5 0 16,-2 4 0-16,-14 4-3 15,-9 3-1-15,-4 3-5 16,-7 24-2-16,1 10 1 0,6 3-2 16,15-1 1-1,10 0-4-15,4-7 0 0,0 1 1 16,11-10 2-16,9-3 1 15,2-10-2-15,1-5 0 16,6-5 0-16,0 0 2 16,0-23 1-16,-2-3-1 15,2-4-2-15,-3-4 0 16,-8-2 2-16,-5 2-1 16,-1 4 0-16,-10 8 1 15,-2 8-2-15,0 4-1 16,0 6 2-16,-11 4-1 15,-5 0-3-15,0 0-7 16,1 14 10-16,4 6 0 0,11 0-2 16,0 1-3-16,0-2 3 15,2 1 2-15,11-1 1 16,10 0 1-16,-6 1 0 16,1 1 0-16,7-4 0 15,-8 1 0-15,-1 0 1 16,-1-3 0-16,-5 0 0 15,-6-5-1-15,-4 1 0 16,0-1 2-16,0-3 0 16,-14 1-2-16,-5-1-1 15,-4-6-47-15,5-1-79 16,5 0-162-16</inkml:trace>
  <inkml:trace contextRef="#ctx0" brushRef="#br0" timeOffset="3172.34">22884 4377 966 0,'0'0'174'0,"0"0"-156"16,0 0-3-16,0 0 22 16,0 0-37-16,0 0-3 15,-33-3-110-15,10 3-270 16</inkml:trace>
  <inkml:trace contextRef="#ctx0" brushRef="#br0" timeOffset="4295.42">22494 4572 73 0,'0'0'74'0,"0"0"-14"15,0 0 12-15,0 0 7 16,0 0 2-16,0 0-6 15,9-6-2-15,-7 6-16 0,-2 0 1 16,2 0 2-16,1 0 9 16,-1 0-25-16,0 0-9 15,-2 1-13-15,0 2-5 16,0-3-3-16,0 2 15 16,0 0 1-16,-18-2-2 15,-9 1-20-15,-6-1-6 16,4 0 4-16,-2 0-5 15,4 0 3-15,4 0 1 16,17-5 0-16,-1 2 0 16,7 3-1-16,0 0-4 15,0 0 1-15,0 0-1 16,0 3-2-16,0 11 2 16,9 0 7-16,9 1-5 0,7-4-2 15,2-5 2-15,4-6 0 16,7 0-1-16,-3 0 1 15,7-17 0-15,3-4 2 16,7-7-4-16,-6-4 2 16,-3-3-2-16,-5 4 1 15,-14 2 0-15,-2 5-1 16,-10 6 0-16,-8 6 0 16,-4 3-3-16,0 0-27 15,0 3-71-15,0 2-191 16</inkml:trace>
  <inkml:trace contextRef="#ctx0" brushRef="#br0" timeOffset="4460.7">23080 4342 1085 0,'0'0'58'15,"0"0"-49"-15,0 0 7 16,0 0 1-16,0 0-17 15,0 0-3-15,7-9-89 16,0 7-245-16</inkml:trace>
  <inkml:trace contextRef="#ctx0" brushRef="#br0" timeOffset="14733.17">6825 10522 938 0,'0'0'33'0,"0"0"3"16,0 0 43-16,0 0-8 15,0 0-22-15,0 0-15 16,0 0-2-16,0-7-9 16,0 7-4-16,0 0 0 0,0 0-10 15,0 0-3-15,13 19 1 16,8 0 9-16,3 8-4 16,-2-6-9-16,3-4 4 15,-1-4-4-15,3-8-2 16,2-5-1-16,11 0 0 15,12-37 0-15,12-16-36 16,17-22-34-16,17-11-164 16,11 0-423-16</inkml:trace>
  <inkml:trace contextRef="#ctx0" brushRef="#br0" timeOffset="15663.87">11691 10714 680 0,'0'0'30'15,"0"0"41"-15,0 0 56 16,0 0-31-16,0 0-22 16,0 0-18-16,0 0-5 0,-2-18-10 15,2 18-11-15,0 0-14 16,0 2-9-1,0 15 1-15,16 8 11 0,6 2-4 16,-2-6-6-16,1-4-1 16,0-3-5-16,6-7-2 15,14-7 0-15,14-8 2 16,25-36-3-16,30-15-46 16,10-6-76-16,12-5-194 15</inkml:trace>
  <inkml:trace contextRef="#ctx0" brushRef="#br0" timeOffset="16697.97">16125 10968 642 0,'0'0'115'16,"0"0"-63"-1,0 0 32-15,0 0-19 0,0 0-16 16,0 0-18-16,0-8-3 16,0 8-9-16,0 0 0 15,0 0-3-15,0 0 0 16,0 0 3-16,0 0-1 15,0 0-7-15,2 11 1 16,8 8 18-16,-4 8-4 16,5-3-14-16,-2-1-4 15,-2 2-3-15,6-4 5 16,-2-4-7-16,3-2-3 16,4-6 5-16,10-5-2 15,15-4 0-15,17-24-3 0,32-32-39 16,28-16-135-16,20-5-199 15</inkml:trace>
  <inkml:trace contextRef="#ctx0" brushRef="#br0" timeOffset="18216.53">16912 12383 565 0,'0'0'233'0,"0"0"-193"0,0 0-23 16,0 0 20-16,0 0-18 16,0 0-12-16,14 5 14 15,-5 13 23-15,-1 8-8 16,4 6-10-16,1 8 3 15,-7 8-6-15,1 5 2 16,-5 3-4-16,-2-2-1 16,0-4-7-16,0-8 4 15,0-6-8-15,0-12-1 16,0-8 2-16,0-8-9 0,0-6 0 16,0-2 5-1,0 0-6-15,0 0 1 0,3 0-1 16,4 0-7-16,-5-2-72 15,2-8-48-15,3 1-101 16,-5 1-280-16</inkml:trace>
  <inkml:trace contextRef="#ctx0" brushRef="#br0" timeOffset="20297.04">15855 13346 888 0,'0'0'18'16,"0"0"1"-16,0 0 4 15,0 0 10-15,0 0 1 16,0 0-14-16,-2 67 26 0,2-23-21 16,0 4-2-1,0-4-7-15,0-4-7 0,0-10-6 16,0-8 0-16,2-8-3 15,0-7 3-15,4-6-2 16,-4-1-1-16,2 0 0 16,7-4-10-16,5-19 0 15,11-9 6-15,-3-1-11 16,-2 5 8-16,-1 10-2 16,-6 15 3-16,1 3 4 15,1 1-4-15,-1 22 6 16,7 2 3-16,-4 4-1 15,4-3-1-15,-3-5-1 0,-5-5 0 16,-1-6 0 0,1-6 0-16,-4-4 0 0,-4 0-1 15,4-9 1 1,3-19 3-16,-10-8 8 0,5-7-6 16,-9-1-1-16,0-2-4 15,0 5-2-15,-4 6 2 16,-10 11 1-16,5 10 5 15,3 10-5-15,-3 4 0 16,-3 0-1-16,6 12-2 16,-5 14-6-16,11 4 3 15,0-4-8-15,0-2-14 16,15-10 2-16,14-10 8 16,9-4 2-16,5 0-7 15,1-24 8-15,1-14 0 0,-5-8-3 16,-5-4 2-16,-1-2-22 15,-14 5-8-15,-5 1 45 16,-5 2 3-16,-10 3 14 16,0 2-7-16,0 6 0 15,-8 10 13-15,2 9 8 16,-5 6-5-16,7 6 8 16,-6 2-3-16,6 3-24 15,-5 28-2-15,-2 11 0 16,7 13 8-16,-1 4 0 15,5 9-2-15,0 1 8 16,0 3-9-16,0-3 14 16,5-8-10-16,-1-4 3 15,3-13-9-15,-3-10-7 0,-4-14 7 16,2-9-8 0,5-6 6-16,-5-5-3 0,0 0 1 15,12-16-1-15,1-21-6 16,10-5 1-16,-3 1-4 15,3 6-16-15,-2 13 10 16,-10 12-5-16,-5 10 8 16,6 0-1-16,-1 18 8 15,5 12 1-15,-3 2 1 16,6 5-3-16,-1-9-2 0,6-5-8 16,1-7-12-16,4-7-3 15,-4-8-4-15,4-1-4 16,0-3-10-16,-2-21-17 15,0-7-12-15,-4-2 9 16,-9-2 50-16,-5 1 16 16,-11 2 1-16,0 4 16 15,0 2 47-15,-11 8 1 16,-5 4-3-16,0 10-20 16,-3 4-15-16,-4 1 5 15,-2 25-22-15,6 6 0 16,-4 9 2-16,7-1-7 15,12 0 0-15,2-6-3 16,2-6 1-16,0-10-3 16,0-6-1-16,6-7-2 0,10-5 1 15,5 0 2-15,-4-10 1 16,10-17 9-16,-7-4-7 16,4-1-1-16,-8-2-2 15,-3 8 1-15,-8 6 4 16,4 8-3-16,-7 5-2 15,-2 7 0-15,7 0-9 16,-1 10-2-16,4 19 11 16,3 9 2-16,-3 1 1 15,9 0-2-15,-3-4-2 16,1-8 1-16,-1-12-3 16,-1-4 0-16,-1-11 3 0,-1 0-4 15,3-11-3-15,1-18 4 16,4-14-2-16,-4-4 2 15,-1-8 3-15,-7-10 2 16,-5-5 0-16,-4-6 1 16,0 2 2-16,0 8 0 15,0 14 3-15,0 20 6 16,0 15 8-16,0 14-2 16,-2 3 12-16,0 0-32 15,2 0 0-15,0 29-8 16,0 17 8-16,0 12 3 15,4 8-1-15,10 4 0 16,3-2-2-16,6-6-1 16,-7-10 1-16,-1-11 2 15,1-9-2-15,-3-11-2 0,1-9-1 16,-3-8-24-16,4-4-24 16,1-7-56-16,2-26-128 15,-7-11-177-15</inkml:trace>
  <inkml:trace contextRef="#ctx0" brushRef="#br0" timeOffset="20493.34">17037 13302 888 0,'0'0'55'0,"0"0"-35"0,0 0 21 16,0 0-28-16,0 0-6 15,0 0 8-15,178-18-4 16,-99 9-11-16,-6 0 0 16,-9 4-61-16,-10-2-100 15,-14 7-185-15</inkml:trace>
  <inkml:trace contextRef="#ctx0" brushRef="#br0" timeOffset="22164.18">15880 14508 655 0,'0'0'35'16,"0"0"-21"-16,0 0 9 15,0 0 48-15,0 0-5 16,0 0-21-16,56 30-4 0,-34-30 13 16,5-22-10-16,-1-14-12 15,3-7-21-15,-4-4 4 16,-7-6 1-16,-3 0-11 16,-3-6-5-16,-10 0 4 15,-2 6-4-15,0 4 0 16,0 14 1-16,-12 10-2 15,6 11 4-15,-3 8-2 16,7 4 8-16,-2 2-9 16,-4 0 0-16,2 31-5 15,-7 15 5-15,1 17-1 16,1 15 0-16,7 1 2 0,4 1-1 16,0-7 0-1,0-11 1-15,0-15 0 0,0-13 3 16,0-17 1-16,11-5-5 15,-5-9 4-15,6-3-3 16,1-3 3-16,12-26 1 16,2-8 6-16,6-11-9 15,-2 2-2-15,-2 7-1 16,-2 11-1-16,-12 13-8 16,1 10 5-16,-3 5 0 15,-1 0-4-15,1 25 8 16,-1 6 1-16,3 14 4 15,-7-3-4-15,6-10 1 16,-3-6-1-16,1-9 0 16,-8-10 0-16,-2-2 0 0,3-5 0 15,-3 0 2-15,4-15 5 16,8-16 0-16,1-8-3 16,6-5-1-16,-1-1-3 15,4 8 0-15,-6 11 0 16,-3 11 0-16,-5 12 0 15,-6 3-14-15,5 13 5 16,-3 21 9-16,4 9 2 16,-2 1 0-16,3-1-4 15,3-4 2-15,1-9-3 16,6-8-2-16,-3-9-1 16,-5-12 4-16,0-1-5 0,1-4-4 15,-4-22-2 1,11-10 9-16,-8-4 1 0,-4-4 3 15,-4 2-1-15,-5 2 1 16,0 1 0-16,-23 10-2 16,-2 8-1-16,3 9 3 15,-2 12 3-15,4 0-2 16,-5 12-1-16,8 18-6 16,1 1 6-16,7 3 3 15,9 0-3-15,0-5-4 16,0 0 2-16,23-5 2 15,6-11-2-15,6-4 2 16,7-9 1-16,5 0-1 0,6-14 0 16,13-16 0-1,-2-8-3-15,1-2 0 0,-17 1-1 16,-9 11 8-16,-18 7-8 16,-9 12 5-16,-10 7-1 15,-2 2 5-15,0 0-1 16,0 24 0-16,0 14 7 15,-2 7 1-15,0 1-6 16,0-4 3-16,2-8-5 16,0-7 3-16,0-16-7 15,0-5 0-15,4-6 1 16,-2 0 0-16,7 0 6 0,7-26-1 16,8-4 2-16,0-7-4 15,10 3-1-15,-3 6-2 16,0 9-2-16,-2 8-1 15,-6 9 0-15,-3 2-6 16,-7 9 4-16,3 16 4 16,-3 8 4-16,5 1-4 15,4 0-2-15,-4-5 2 16,7-4 0-16,-8-7 2 16,1-8-2-16,5-8-3 15,-6-2 2-15,1-2 1 16,7-24 6-16,-6-8-3 15,6-8 2-15,-7 0-2 0,-9-4 5 16,-5-5-2 0,-4 3 3-16,0 6-9 0,-6 8 0 15,-12 8 0-15,-4 12-4 16,-3 11-26-16,-4 3-36 16,0 3-97-16,0 25-477 15</inkml:trace>
  <inkml:trace contextRef="#ctx0" brushRef="#br0" timeOffset="27012.87">15753 15308 689 0,'0'0'52'15,"0"0"-6"-15,0 0 42 16,0 0-32-16,0 0-26 16,0 0-6-16,0 0 7 15,31 98 0-15,-10-98-10 16,-2 0-13-16,10-11 17 16,2-21-6-16,5-6-7 15,-2-11-9-15,-8-1-3 16,-10-1-1-16,-3 3 0 15,-11 7-4-15,-2 6-3 16,0 15 5-16,0 12-5 0,0 8 2 16,0 0-4-1,-2 0-4-15,-11 24 4 0,-3 11 2 16,3 2 6-16,0-1 1 16,10-7-3-16,3-12 3 15,0-5 0-15,0 1 1 16,0-7-7-16,7 0 4 15,6 0 2-15,6-6-5 16,-2 3 6-16,-1 2 0 16,1 1 0-16,-3 3 2 15,-1 3 2-15,3 5-4 16,-3 3 2-16,1 1-1 16,-1 2 1-16,1-3 3 0,-3 0-3 15,-5-2-2-15,8-4 2 16,-3-5 0-16,2-6-1 15,3-3 2-15,2 0-2 16,4-6-1-16,-2-14-2 16,7-3 2-16,-2-12 0 15,-6 5 5-15,-1-4 1 16,-7-3-1-16,-1 6-5 16,-10 3 3-16,0 8-2 15,0 8 4-15,-6 7 9 16,-9 5 0-16,-3 0-7 15,-1 5-7-15,-4 14 1 16,5 10-1-16,1 7 0 16,5 3 0-16,3 4 1 0,9-3-1 15,0 1 0 1,27-8-2-16,6-6 0 0,17-12 0 16,5-8-2-16,3-7 3 15,4-7-6-15,-2-22-7 16,-4-10-3-16,0 7-13 15,-14-1 21-15,-13 1 2 16,-13 5 5-16,-14 3 2 16,-2 2 6-16,0 6 13 15,-4 4 0-15,-16 8 7 16,-3 4-17-16,-1 0 2 16,2 8-8-16,-3 18-3 0,-2 4 2 15,12 4-2-15,1-1 0 16,12-1-1-16,2-7 4 15,0-4-4-15,0-9 1 16,2-5 0-16,14-7-1 16,7 0 2-16,-2-7-1 15,4-18 9-15,4-3-1 16,-6-2-4-16,-8 2-2 16,1 0-2-16,-10 8 0 15,1 4 7-15,-3 8-4 16,-4 6 0-16,0 2-3 15,0 0-1-15,0 0-3 16,0 11-1-16,0 12 4 16,0 5 1-16,12 0-1 0,3-5 1 15,1-4-1-15,7-7 0 16,-4-6-4-16,8-6 4 16,-2 0 0-16,-1-8-2 15,3-18-5-15,-1-6 0 16,1-6 5-16,-9-2-2 15,-5 2 5-15,-11-2 6 16,-2 1-4-16,0 9 0 16,-6 8 5-16,-14 12 7 15,2 10-3-15,2 0-6 16,1 0-5-16,-1 21 0 0,5 4-1 16,7 8 1-16,4-1 1 15,0 2-1-15,4-4 0 16,14-4-1-16,6 1 1 15,1-6-2-15,-5-3 1 16,3-2 2-16,-8 1 0 16,-3-5-1-16,-6 5 0 15,-6-3 1-15,0 1-1 16,0 1 0-16,-12-3 5 16,-5 1-3-16,-8-4-2 15,5-2 1-15,3-6 0 16,3-2 1-16,3 0-2 15,7-5 0-15,4-21-6 16,0-6-15-16,6-1 4 16,23 3 2-16,2 3 2 0,5 8 6 15,-3-1 4-15,6 4 2 16,1 4 1-16,-5 2 0 16,1 6 8-16,-7 4-4 15,-9 0-4-15,-5 0 0 16,-5 18 2-16,-6 6-1 15,-4 1 3-15,0 7 8 16,0-3-7-16,0 2 1 16,0-7-2-16,0-4-3 15,0-5 1-15,0-4-2 16,9-6 0-16,-3-2 1 16,8-3 1-16,-1 0-2 0,5 0 0 15,7-17 5-15,-10 0 0 16,1-6 13-16,-3-1-13 15,-13-2-4-15,0 4 8 16,0 1-4-16,-6-2 2 16,-17 7 6-16,-4 3 0 15,0 4-3-15,3 7-4 16,0-1-2-16,-1 3-4 16,11 0 0-16,8 0 0 15,4 0 0-15,2 0-2 16,0 0-1-16,0 0-13 15,0 0 9-15,20 0-1 16,9 0 7-16,0 0-1 0,0 0 0 16,2 0-1-16,3 7-5 15,1 9-5-15,1 2 8 16,-3 7 5-16,-6-2 0 16,-11 1 1-16,-14 1 1 15,-2-8 0-15,0-1 0 16,0-5 13-16,0-5-7 15,0-5 6-15,0-1 1 16,0 0-2-16,0 0-5 16,0-18-8-16,0-12-2 15,0-2-11-15,2 2-8 16,23 2 6-16,4 9 4 0,2 4 9 16,5 9 0-1,-12 6 2-15,-2 0-3 0,-8 0 0 16,-3 21 3-16,-5 4 1 15,6 5 1-15,-6 1 10 16,3 1-4-16,-5-3-6 16,6-5 7-16,-6-6 0 15,3-10-4-15,-5 1-3 16,0-8-1-16,0-1-1 16,2 0-1-16,6 0 1 15,-1 0 1-15,-3-1 1 16,6-8-2-16,-8 5 0 15,7-1 3-15,-7-2-2 16,8 2-2-16,-8-2 1 16,5 3-1-16,-5-4 0 0,5 3-1 15,3-6-2-15,-4-5 4 16,3-2 2-16,3-3-1 16,-1 2 0-16,1-5 1 15,-8 0-2-15,3 7 2 16,-5-6-1-16,2 9-1 15,-6 5 2-15,0 2 2 16,0 7 1-16,0 0 4 16,0 0-1-16,0 0-4 15,0 0-4-15,0 12-2 16,-8 12 2-16,6 2 0 16,2 0 1-16,0 4 0 0,0 0-1 15,2-4 0-15,12-2 0 16,3-4-1-16,6-8-1 15,-5-3 0-15,9-9-2 16,-3 0-12-16,7-3-12 16,3-18 15-16,0-8-17 15,-5 1 2-15,-10-2 10 16,-7 10 1-16,-10 0 17 16,0 2-1-16,-2 10 1 15,0 2 8-15,0 3 4 16,0 3 12-16,0 0-10 15,0 0-4-15,0 7-6 16,-6 15 7-16,-6 7 2 0,3 3 2 16,5-6 1-1,0-3-6-15,-2-7 2 0,4-8-6 16,2-4 0-16,0-4-2 16,0 0 2-16,0 0 5 15,0-5-5-15,0-20-6 16,2-7 0-16,12-3-7 15,1 6-12-15,4 5 7 16,-3 7-13-16,1 12 2 16,-1 5 9-16,3 0 12 15,4 12-2-15,-5 13 3 16,6 1 1-16,1 7 0 16,-3-3-1-16,5-3 1 0,-4-8 0 15,-2-7 0-15,2-5-1 16,-5-7 0-16,1 0 1 15,6-14 0-15,2-17-11 16,2-3 9-16,-2-3 2 16,-12 2-5-16,1 3 4 15,-14 6 1-15,-2 6 1 16,0 8 2-16,0 8 1 16,-14 4 6-16,-3 0-3 15,-1 4-6-15,-4 17 1 16,4 4 1-16,2 1-1 15,5 1-1-15,9-4-1 0,0 0 0 16,2-4-1 0,0-5 0-16,0-5-1 0,2-5 2 15,14-4-1-15,-3 0 0 16,7-11 1-16,0-10 1 16,-2-2 4-16,-3 3-3 15,-1 4 0-15,-1 3-2 16,-3 2 0-16,-6 7 0 15,-2 4 4-15,-2 0 0 16,2 0-2-16,0 24 7 16,7 16 13-16,1 11-3 15,-6 8-9-15,0 13 1 16,-2 9-7-16,-2 8 1 16,0 4-2-16,0 0-2 0,0-8-1 15,-10-14 0-15,-4-11 0 16,-7-14-2-16,4-8 2 15,-10-13 1-15,5-13-1 16,-1-10-4-16,4-2 0 16,-2-21-7-16,13-21-8 15,-3-18 3-15,8-20 1 16,3-17 13-16,5-9-9 16,24-1 7-16,4 10-3 15,9 20 5-15,-4 19 2 16,1 17 0-16,-8 6-4 15,-5 9 3-15,-8 8-7 16,-5 8-8-16,-10 8-7 0,-3 2-10 16,0 0-41-1,-5 0-8-15,-29 0-97 0,-10 3-370 16</inkml:trace>
  <inkml:trace contextRef="#ctx0" brushRef="#br0" timeOffset="27288.31">17971 14941 837 0,'0'0'26'0,"0"0"28"15,0 0 13-15,0 0-14 16,0 0-28-16,0 0-8 16,9 52 10-16,-2-58 12 15,2-14-15-15,-5-2-24 16,-2 4-7-16,-2 12-29 16,0 6-42-16,-29 0-92 15,-11 26-285-15</inkml:trace>
  <inkml:trace contextRef="#ctx0" brushRef="#br0" timeOffset="29014.39">20947 12593 797 0,'0'0'81'15,"0"0"-20"-15,0 0-3 0,0 0 4 16,0 0-20 0,0 0-14-16,0-4-7 0,0 4-8 15,0 14-6-15,0 10 32 16,11 4-6-16,-4 0-11 16,2 3 1-16,-7-6-6 15,2-5-3-15,5-4 1 16,-2-7-10-16,4-9 0 15,14 0 5-15,15-11-4 16,22-31-3-16,19-14 0 16,10-6-3-16,-6 8-16 15,-10 13-24-15,-21 20-34 16,-27 11-52-16,-25 10-212 16</inkml:trace>
  <inkml:trace contextRef="#ctx0" brushRef="#br0" timeOffset="30212.53">25829 12490 516 0,'0'0'336'0,"0"0"-276"0,0 0-31 16,0 0 3-16,0 0 32 16,0 0-17-16,0-1-15 15,0 1 2-15,0 0-16 16,2 3-8-16,7 16 10 15,-5 5 6-15,8 5-11 16,-1 6 0-16,-3-3 1 16,4-2-2-16,-1-6-7 15,3-4 1-15,-8-8 2 16,5-3-5-16,9-9-1 0,18 0 7 16,29-31-5-1,24-19 2-15,32-12-7 0,7-5-1 16,-10 11-12-16,-22 14-33 15,-29 14-70-15,-24 10-169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6:17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21859 4613 624 0,'0'0'173'16,"0"0"-42"-16,0 0-14 16,0 0-20-16,0 0-11 15,0 0-33-15,0 0-12 16,0 0-8-16,-25-17-7 15,25 17-10-15,0 0-2 16,0 0-7-16,25 0-2 0,10 0 3 16,19 0-4-1,8 0-4-15,17 0 0 0,0 0 1 16,2 4 0-16,-8-3-1 16,-15 4-12-16,-6-3-1 15,-15 0 1-15,-10 1 1 16,-9-3-9-16,-5 0-6 15,-8 0 8-15,-3 0 9 16,-2 0 6-16,0 0 2 16,0 0 0-16,0 0-4 15,0 0-9-15,0 0-7 16,0 0-22-16,-11 0-38 16,0-5-21-16,-5-7-26 15,3 0-97-15,-3-2 39 0,1-1-109 16</inkml:trace>
  <inkml:trace contextRef="#ctx0" brushRef="#br0" timeOffset="317.52">22384 4483 192 0,'0'0'174'0,"0"0"-5"16,0 0-46-16,0 0 6 15,0 0 6-15,0 0-41 16,-48-62-22-16,48 62-11 16,0 0-15-16,0 0-26 15,0 0-7-15,4 2-8 16,21 10 4-16,2 4 9 15,2 0-8-15,6 0-7 16,3-2 3-16,2 0-4 16,-5-5 1-16,0-4-3 15,-6-2 0-15,-10-2 0 16,4-1 2-16,-5 0 1 0,-5 0-2 16,-7 0 0-16,-4 0 4 15,-2 0 10-15,0 0 10 16,0 0 0-16,0 0-12 15,-8 7-9-15,-28 12-4 16,-9 12 2-16,-5 5 0 16,-4 6-4-16,11 0-32 15,3-2-106-15,13-11-266 16</inkml:trace>
  <inkml:trace contextRef="#ctx0" brushRef="#br0" timeOffset="4117.06">15722 5013 820 0,'0'0'58'0,"0"0"-55"0,0 0 26 16,0 0 20-1,0 0-33-15,0 0 12 0,49-5 8 16,-25 5-6-16,5 0 0 16,-2-1 5-16,0-7-12 15,0-3-6-15,-3 2-4 16,3-3-5-16,0 2 4 15,-10 2-6-15,6 1 7 16,-6 6-6-16,1-1 0 16,3 2-1-16,-4 0 1 15,-1 0 0-15,7 0-4 16,-4 0-3-16,-1 0 0 16,7 0 0-16,-1 0 1 15,-2-7 2-15,7 0-2 0,5-5 6 16,-5-1-4-1,0 2 0-15,-7 3-3 0,-2 4 0 16,-6 4-2-16,-4 0 2 16,9 0 1-16,-4 0 0 15,3 2 2-15,2 5-3 16,2-1 0-16,-4-2 0 16,5 0 0-16,-6-4 2 15,1 0-1-15,7 0 2 16,-6-5 1-16,10-11-3 15,5-3-1-15,-1 4 4 16,-2-2-4-16,4 8 0 16,-12 2 0-16,2 5-4 15,-7 2 4-15,5 0 2 16,-2 0 0-16,2 2-2 0,-5 10 1 16,6-3 1-16,-4 0-1 15,5 2 0-15,0-6-1 16,-6 2 1-16,6-4-1 15,6 0 1-15,-2-2 5 16,9-1-2-16,-5 0-4 16,-1 0 3-16,4 0-1 15,-7 0-1-15,-8-7 0 16,2 2-1-16,-9 0 0 16,-8 5-7-16,-4 0-16 0,-2 0-72 15,0 13-95 1,0 1-200-16</inkml:trace>
  <inkml:trace contextRef="#ctx0" brushRef="#br0" timeOffset="5959.72">23455 4546 721 0,'0'0'125'0,"0"0"-42"15,0 0 12-15,0 0-20 16,0 0-31-16,0 0-21 15,0-10-11-15,0 31-12 16,0 9 12-16,0 8 2 16,9-1-7-16,4-1-1 15,3-5-2-15,1-10-4 16,3-8-2-16,5-12 0 16,0-1 1-16,6-6 2 15,-2-23-1-15,-2-9 7 16,-8-3-3-16,-7-1-3 15,-12-2 3-15,0 0-2 16,-16 4 0-16,-15 6 2 16,-5 11-8-16,1 12 4 15,-3 8 0-15,4 3 0 0,-6 8-1 16,9 18 0-16,0 9 0 16,6 4 1-16,16-1-4 15,9-3-6-15,0-5-15 16,23-10-4-16,10-8-1 15,11-12 21-15,10 0 7 16,2-16 2-16,4-16 1 16,-4-5 2-16,-3 2 0 15,-10 0-1-15,-12 12 6 16,-12 5 8-16,-7 8-4 16,-5 5 7-16,-7 5-5 15,0 0-13-15,4 5-1 0,0 20-5 16,10 11 5-16,1 5 3 15,6 1 1-15,-3-4-4 16,-1-7 0-16,1-6 0 16,-5-9-1-16,-1-6-2 15,-3-8 3-15,-7-2 2 16,4 0 8-16,3-21 19 16,7-14-17-16,-1-8-6 15,3-3-6-15,3 0 0 16,-8 6 0-16,-5 8 0 15,2 10 0-15,-6 11 0 16,3 8-1-16,-5 3-3 16,0 0-6-16,10 10-2 0,3 16 12 15,3 3-2-15,2 0 2 16,-2 0 0-16,2-10 0 16,2-4 0-16,-2-3 0 15,3-8 0-15,-6-4 0 16,3 0 0-16,1-4 2 15,-6-18 2-15,3-9-1 16,-5 1-2-16,-9-3 1 16,-4-1-1-16,0 2-1 15,0 11 0-15,-6 7-1 16,-9 12 1-16,1 2-17 16,-1 8 9-16,-6 21 3 0,6 6 5 15,6 5-4 1,2 2-10-16,7-2 3 0,0-5-3 15,16-11 0-15,6-8-1 16,7-8 15-16,2-8 0 16,10 0 0-16,1 0 2 15,-2-18 0-15,-5-11-1 16,-6-4 2-16,-4-6 3 16,-5-1-6-16,-9 2 5 15,-7 0-4-15,-4 8 2 16,0 6 1-16,0 8-2 15,-6 9-2-15,-9 7-1 16,3 0 0-16,-1 0-13 0,1 9 7 16,6 11-5-1,4 0 3-15,2 1 0 0,0-3 0 16,0-2 3-16,8-2 3 16,8-1 1-16,-3-1 2 15,3 2 1-15,3 0-1 16,-6 1 1-16,3 5-1 15,-3 1 3-15,-3 4 0 16,2-1 5-16,-3 0 3 16,-3-4-8-16,-1-2-3 15,-3-2 0-15,0-6-19 16,5-8-56-16,4-2-99 16,2-2-86-16</inkml:trace>
  <inkml:trace contextRef="#ctx0" brushRef="#br0" timeOffset="7301.72">25019 4325 677 0,'0'0'108'0,"0"0"-13"15,0 0 16-15,0 0-28 16,0 0-36-16,0 0-23 15,-68 8-3-15,49 22-3 0,4 5 0 16,7 4 0 0,-4 4-9-16,12 2-3 0,0 0 3 15,0-2-9 1,0-8 0-16,14-5 1 0,5-8-1 16,6-10 0-16,2-10 0 15,2-2 5-15,4-6-4 16,7-24 3-16,3-6 0 15,-10-2-4-15,-4 0 2 16,-6 1-1-16,-10 10 2 16,-11 5-2-16,-2 9 0 15,0 7 0-15,0 6 2 16,0 0-2-16,0 0-2 16,0 20-6-16,0 13 6 0,0 3-1 15,0 4 2-15,4-5 0 16,12-1 0-16,4-9-1 15,-4-6-1-15,4-10 2 16,2-7 0-16,-4-2 0 16,7 0 0-16,-6-23 3 15,4-9 0-15,-7-7-1 16,-10-3 0-16,-6 3 0 16,0 4 0-16,-2 2-1 15,-16 11-1-15,-11 7 0 16,2 6-2-16,0 9 1 15,3 0 1-15,4 0-3 16,4 14 0-16,7 5-3 0,7-2-9 16,2 0 0-1,0-5-11-15,14-2 1 0,10-4 17 16,5-5 0 0,2-1 8-16,2 0 3 0,4 0-2 15,-4 0-2-15,-2 3 3 16,3 7-2-16,-5 6 1 15,-10 1 0-15,-3 6 3 16,-7 0 4-16,-5 2 8 16,-4-7-2-16,0 0 1 15,0-6-9-15,0-6-2 16,0-2 4-16,0-4 1 16,0 0-5-16,0 0 8 15,0-10-12-15,0-17-3 0,2-2-18 16,19-5-11-16,3 2-4 15,12 6-4-15,4 12 30 16,-4 11 5-16,-5 3 2 16,-7 0-1-16,-6 17 4 15,-2 5 1-15,-7 5 6 16,0 2 10-16,-7 0 2 16,-2-3 6-16,0-6-6 15,0-5 1-15,0-9-2 16,0-1-7-16,0-5 1 15,0 0-4-15,0 0 2 16,6-14-1-16,6-13-9 16,5-4-10-16,6-6-7 0,4 7 6 15,-3 7-8 1,1 7-4-16,-8 13 16 0,2 3 2 16,-11 0-1-16,3 21 4 15,1 6 2-15,3 2 1 16,-3-2 0-16,-2-1 3 15,1-1-5-15,3-4 2 16,1-3 6-16,1-5-7 16,-3-4 3-16,3-9 1 15,5 0-3-15,5 0 8 16,5-22 3-16,5-5-9 16,0-8-3-16,-9-1 0 0,-12-4-1 15,-7 3-1-15,-8 6-2 16,0 11-4-16,0 12 8 15,-17 5 0-15,-8 3 7 16,-4 3-6-16,0 21-1 16,5 11 1-16,2 3 1 15,10 3 1-15,12-4-1 16,0-3 1-16,7-5 3 16,22-5-1-16,7-7-3 15,4-5 1-15,4-12 0 16,1 0-2-16,-1-7-1 15,4-12 0-15,-17-2-7 16,-11 5-15-16,-11 6-30 16,-9 6-37-16,0 4-54 15,-18 0-320-15</inkml:trace>
  <inkml:trace contextRef="#ctx0" brushRef="#br0" timeOffset="11115.27">27416 4668 718 0,'0'0'77'0,"0"0"-76"16,0 0 12-16,0 0 66 16,0 0-39-16,0 0-18 15,98 75 8-15,-65-72-21 16,8-3 12-16,-6-3-5 15,3-23-3-15,0-11-4 0,-6-5-6 16,-11-6 1 0,-7-4-3-16,-9-3-1 0,-5 2 1 15,0-2 0 1,-23 5-1-16,6 12 2 0,-6 8 0 16,5 11 1-16,5 6 6 15,3 6 17-15,4 4 12 16,6 3-11-16,0 3-27 15,0 29 3-15,0 14-3 16,0 5 7-16,4 7 1 16,17 7 7-16,-3 4-1 15,1 8 1-15,2 7-1 16,-6 4 1-16,-1 5-8 16,-8 1-5-16,3-3-1 0,-4-7 2 15,-3-3-2-15,5-8-2 16,-5-14 0-16,4-13-5 15,1-14-13-15,-2-13-8 16,4-12-14-16,-3-7 1 16,3 0-16-16,5-14 21 15,-1-23 21-15,3-11 14 16,-3-13 0-16,-7-4 3 16,-4-2-3-16,-2 3 2 15,0 6 0-15,-6 10 14 16,-21 5 5-16,-6 11 5 15,-9 5 0-15,-10 5-16 16,6 6-7-16,1 6 5 16,5 8-3-16,11 2-5 15,11 0 0-15,5 0-1 0,11 0-1 16,2 0-8-16,0 7-12 16,0 0-1-16,19-7 3 15,20 0 3-15,-2 0 6 16,13-14 6-16,-4-8-3 15,1-2 0-15,-7 1 4 16,-2 2 0-16,-11 4 2 16,-11 5 2-16,-10 8 0 15,-6 4 1-15,0 0 4 16,0 0 2-16,0 4-7 16,0 18 1-16,0 6 0 15,0 0-1-15,2 2 1 0,9-5 1 16,3-6-2-16,-1-6 0 15,3-8 0-15,-1-5 0 16,1 0 1-16,4-4 6 16,-2-22-1-16,7-6-1 15,-10-3-3-15,3-4 1 16,-7 1 0-16,-7 6 4 16,-2 5 0-16,-2 8 0 15,0 9 5-15,0 8 2 16,0 2 8-16,0 0-22 15,0 19-8-15,0 8 5 16,0 9 3-16,10 0 0 16,3-2 0-16,5-5-3 15,-1-8 3-15,4-7 0 16,-5-7 0-16,3-7 0 0,4 0 2 16,-3-10 1-16,6-19 4 15,1-7-3-15,0-2-1 16,-11-7 0-16,-3-1 4 15,-11-7-3-15,-2-7 1 16,0-1-2-16,0 3 2 16,-11 6-3-16,-3 14-2 15,1 10 8-15,5 10 1 16,-2 8 0-16,6 8 0 16,4 2-9-16,0 0-1 0,0 12-13 15,0 25 4-15,0 18 10 16,14 11 1-16,1 6 1 15,5-1-4-15,3-4 1 16,-2-6 1-16,6-11 1 16,0-10-1-16,2-12-2 15,-9-10 2-15,0-9-1 16,-6-9 0-16,3 0 1 16,1-20 3-16,7-13-2 15,0-4 0-15,-8-6-1 16,-1 3 0-16,-5 2 0 15,-5 9 1-15,2 12-1 16,-8 10 0-16,0 6 4 0,0 1-4 16,0 0-9-1,0 22 5-15,0 8 4 0,0 4 0 16,0 4-3-16,2-1 2 16,11-6 1-16,0-2-1 15,3-8-1-15,0-8 2 16,-1-5 1-16,1-8 0 15,1 0 4-15,4-10 4 16,-4-19 1-16,3-4-7 16,1-4 0-16,-6 0-1 15,-1 4 0-15,-8 5-1 16,1 10-1-16,-7 8 0 0,0 6 3 16,0 4-3-1,0 0-1-15,0 12-4 0,0 18 2 16,0 4 2-16,0 2 0 15,0-2 0-15,6-6 0 16,8-2 1-16,8-9 0 16,-6-5 0-16,2-10 0 15,1-2 1-15,6-5 3 16,2-21 4-16,2-7-3 16,-2-6-1-16,0-3-4 15,-12-2 3-15,-1 2-1 16,-10 2 1-16,-4 11-3 15,0 10 0-15,0 8 3 16,-4 10-3-16,-12 1-3 16,1 0-6-16,-4 10-2 15,6 4 4-15,4 2 2 0,7-2-4 16,2-5-2-16,0 2-6 16,0-5 6-16,0-2 5 15,6 1 6-15,8-2-1 16,1-1 1-16,1 2-3 15,-1-1 3-15,-3 4 3 16,1 6-3-16,1 1 0 16,-3 3-3-16,2 7 7 15,3 0-1-15,-3 2-1 16,3 2 0-16,-3-6 0 16,3-3 0-16,-1-7-2 0,-1-7 1 15,3-5-1 1,6 0 13-16,1-3 12 0,10-20-10 15,-5-5-8-15,2-4-7 16,-4-6 0-16,0-3 1 16,-10-6 0-16,-3 1-1 15,-10 7-3-15,-4 14-4 16,0 8 7-16,0 12-3 16,-11 5 4-16,-5 0-3 15,-1 14-1-15,-1 19-2 16,2 6 3-16,9 3-1 15,7 2 0-15,0-3 0 16,7-8 1-16,11-1 1 16,7-7 1-16,4-8-2 15,0-5-1-15,2-8 3 0,0-4 1 16,2 0-1-16,1-12-9 16,-12-9-36-16,-9-4-51 15,-11-2-56-15,-2 1-134 16</inkml:trace>
  <inkml:trace contextRef="#ctx0" brushRef="#br0" timeOffset="11351.72">27987 4566 690 0,'0'0'85'16,"0"0"-77"-16,0 0-7 15,0 0-1-15,0 0 45 16,0 0-2-16,176 4-23 16,-87-4-20-16,9-18-35 15,2-6-239-15</inkml:trace>
  <inkml:trace contextRef="#ctx0" brushRef="#br0" timeOffset="11802.49">30363 4632 699 0,'0'0'84'0,"0"0"-34"16,0 0 78-16,0 0-42 15,0 0-34-15,0 0-15 16,0-32-5-16,0 72-19 16,9 18 39-16,0 19-10 15,-3 11-18-15,1 14-1 16,-1 12-5-16,0 6-7 16,-6-7-9-16,0-16-2 15,0-22-11-15,0-22-18 16,0-16-3-16,0-12-25 15,0-18-62-15,4-7-9 16,7-18-105-16,-5-28-78 0,2-20 75 16,-6-20 130-1</inkml:trace>
  <inkml:trace contextRef="#ctx0" brushRef="#br0" timeOffset="13116.77">30421 4872 314 0,'0'0'232'0,"-9"-130"-129"15,9 80-5-15,0 8-3 16,0 8-29-16,0 5-23 15,13 9-20-15,5 5-10 16,9 6-4-16,-2 5 0 16,4 4 7-16,-3 0 0 15,1 21-11-15,-7 6 3 16,-7 8 9-16,-3 2 3 16,-10-4-9-16,0 1 5 15,-19-8-5-15,-5-3-5 0,-5-10 0 16,7-5-6-16,6-8 1 15,7 0-2-15,7-1-30 16,2-26-27-16,0-5-10 16,11-1 23-16,18 1-9 15,9 13 6-15,-5 7 36 16,0 6 12-16,-4 6 14 16,-4 0 32-16,-2 0 9 15,-5 18-28-15,-1 4 6 16,-1 2-2-16,-5 2-1 0,0 0 4 15,-9-4-5-15,1-2-13 16,-3-3 6-16,0-7-11 16,0-5 7-16,0-5-1 15,0 0-2 1,0 0 6-16,0-3-3 0,0-18-13 16,0-7-5-16,0-6-12 15,0 2 0-15,11 4-19 16,9 9 3-16,2 10 5 15,5 7 6-15,2 2 5 16,-7 0 1-16,5 2 9 16,-10 16-4-16,2 0 4 15,-9 4 2-15,2 2 0 16,-3-2 0-16,-1-1 2 16,-1 0-2-16,5-7 2 0,-10-1-1 15,4-8 8-15,-1-5-7 16,-5 0-2-16,4 0 6 15,8 0 7-15,1-21 0 16,7-6-10-16,-5-3 0 16,-3 0-3-16,-8 2 0 15,-4 2 0-15,0 2 1 16,0 2 0-16,-16 3-1 16,-8 2 0-16,-5 7 0 15,0 6-1-15,5 1-8 16,5 3 1-16,9 0-8 15,-1 0 0-15,9 8-4 16,2 4-2-16,0 2-3 0,8-2 8 16,19 0 4-1,9-3 5-15,6-5 8 0,-2-4-6 16,2 0 0-16,0 0 4 16,-1-14 0-16,-3-2 2 15,-5 0 2-15,-10 2-1 16,-10 2 1-16,-9 3 19 15,-2 4 12-15,-2 3 32 16,0 2 1-16,0 0-18 16,0 0-37-16,0 7-9 15,0 23 3-15,0 15-1 16,0 11-2-16,0 17 4 16,0 8 3-16,10 9-6 15,3 1 6-15,-9-3-8 0,3-8 0 16,-7-7-1-16,0-13 0 15,0-14-2-15,0-18-5 16,-7-10-3-16,-2-13 5 16,3-5 1-16,-4 0-6 15,2-35-16-15,-3-11-24 16,2-10 38-16,6-11 0 16,3 0-6-16,0 2 2 15,0 0 3-15,16 4 0 16,11 9 6-16,2 8 4 15,9 5 2-15,-5 7 0 16,5 1 0-16,0 4 0 0,-4 1 1 16,-5 0 0-16,-8 6 0 15,-5 0 0-15,-9 2 5 16,-7 0 6-16,0 2 4 16,0 0-3-16,-15 6-8 15,-1 3-1-15,-5 5 1 16,6 2 5-16,-3 0-9 15,1 19-3-15,3 11-1 16,3 4-3-16,9 4 5 16,2 0-1-16,0-3 3 15,18-4-1-15,6-4 1 16,5-10 0-16,0-7-2 16,4-8-4-16,4-2-28 0,-4-8-55 15,4-20-141-15,1-6-134 16</inkml:trace>
  <inkml:trace contextRef="#ctx0" brushRef="#br0" timeOffset="13832.13">31959 4560 269 0,'0'0'557'16,"0"0"-463"-16,0 0 6 15,0 0-32-15,0 0-24 16,0 0-21-16,-16 2-11 15,12 22 6-15,2 3 0 16,-3 6-9-16,5-1 6 0,0 0-8 16,0-2-5-16,9-7-1 15,5-6-1-15,-1-9 0 16,7-5 0-16,5-3 4 16,10-7-2-16,7-23 9 15,6-10-8-15,-11-8 1 16,-1-5-1-16,-9-8 0 15,-7-11-3-15,-7-8 3 16,-9-13-3-16,-4-1-1 16,0 5-4-16,-8 15 3 15,-5 24 2-15,1 22 2 16,8 14 2-16,-3 14 1 0,5 0-4 16,-6 14-1-1,0 28-7-15,-1 20 4 0,5 16 5 16,4 6-4-16,0 1 3 15,0-3-2-15,19-4 2 16,2-11-1-16,6-11 0 16,-7-12 1-16,2-12-2 15,-2-9 1-15,-2-16 0 16,2-7 0-16,0 0 1 16,5-20 8-16,4-16-3 15,0-10-5-15,-8-7 1 16,-2-2-4-16,-13 4-1 15,-4 13-8-15,-2 16 8 16,0 12 1-16,0 10 1 16,0 0-2-16,0 0-5 0,-8 8 2 15,-5 12 2-15,7 1-4 16,6-2-5-16,0 3 0 16,0 0 8-16,12 1 1 15,8-1 3-15,-2 4 2 16,2-3 0-16,-5 0 3 15,-1-5 5-15,-7-1-4 16,-7-3-1-16,0-2-4 16,-7-3 10-16,-22-1-10 15,-9-4-16-15,-15-4-79 16,-7 0-52-16,-12-10-145 16</inkml:trace>
  <inkml:trace contextRef="#ctx0" brushRef="#br0" timeOffset="14029.44">31879 4250 741 0,'0'0'75'16,"0"0"-53"-16,149-1 68 16,-75 1-35-16,4 0-18 15,2 0 2-15,-2 0-12 16,-18 0-14-16,-15-2-13 15,-26-7-14-15,-19-4-25 16,-6-3-53-16,-40-4-225 0</inkml:trace>
  <inkml:trace contextRef="#ctx0" brushRef="#br0" timeOffset="14245.76">30929 4052 928 0,'0'0'93'0,"0"0"-86"15,0 0 13-15,0 0 21 16,0 0 0-16,0 0-18 16,-14 0-3-16,14 0-12 15,0 0-8-15,6 3-74 0,9 1-84 16,7-3-156-16</inkml:trace>
  <inkml:trace contextRef="#ctx0" brushRef="#br0" timeOffset="14379.99">31388 4226 1027 0,'0'0'31'0,"0"0"-31"16,0 0-4-16,0 0-110 15,0 0-493-15</inkml:trace>
  <inkml:trace contextRef="#ctx0" brushRef="#br0" timeOffset="15934.86">23290 6500 587 0,'0'0'155'0,"0"0"-113"16,0 0 57-16,0 0-22 15,0 0-12-15,0 0-24 16,-34-19-8-16,34 19-13 16,7 0-17-16,24 0 4 15,18 0 9-15,20 0 0 16,12 4-2-16,6-4-9 15,4 0-2-15,5 0-3 16,-9 0-8-16,-4 0-5 16,-26 0-20-16,-16 0 0 0,-22 0 4 15,-14 0-7-15,-5 0 1 16,0 0 24-16,-3 0 6 16,-14 0-17-16,-12 0-29 15,-2-6-14-15,-5-6-19 16,7-5 20-16,7 2 32 15,-1-6-6-15,6 2-19 16,1 1 31-16,-7 1 26 16,6 2 3-16,1 0 7 15,-1 4 25-15,-2 1 29 16,6 3 1-16,7 1 5 0,-4 5 30 16,8 1-35-1,2 0-17-15,0 0-18 0,0 0-14 16,0 0-10-16,0 0-6 15,16 3 2-15,13 13 7 16,9 3 2-16,4-3-5 16,3 2-4-16,1-1-1 15,-1-1-1-15,-5 0 1 16,-9 0-2-16,-8 1 1 16,-8-5 0-16,-3 3 0 15,-10-3 0-15,-2 0 2 16,0 3-1-16,0-1 6 15,-9 6 2-15,-13 4 7 16,-19 2-4-16,-3 4-11 0,-8 3-1 16,4-1-1-16,3-5-89 15,11-6-244-15</inkml:trace>
  <inkml:trace contextRef="#ctx0" brushRef="#br0" timeOffset="23915.56">24772 6416 201 0,'0'0'105'16,"0"0"-4"-16,0 0-3 15,0 0-37-15,0 0-6 16,0 0 25-16,0 0 10 15,16 41-27-15,4-33-15 0,2-4-14 16,7-4-9-16,9 0 17 16,7-16 10-16,1-16-10 15,6-8-23-15,-10-7-7 16,1-3-8-16,-12-2-2 16,-12 2 3-16,-7 0-4 15,-12 2 3-15,0 5-3 16,0 1 2-16,-18 10 2 15,3 6-5-15,-1 10 0 16,5 11 3-16,-1 5-3 16,8 0 1-16,2 17-1 15,-5 24-4-15,5 10 4 16,2 10 0-16,0 1 0 16,0 0 2-16,9-8-5 15,5-3 6-15,-8-14-6 0,5-7 5 16,1-9-2-16,-8-10 8 15,0-4-1-15,-2-7-3 16,3 0 1-16,1 0 11 16,8-9 11-16,3-12-14 15,6-4-6-15,2 5-7 16,-8 3 0-16,-3 6 0 16,-6 5-5-16,-1 6 4 15,5 0-3-15,-8 0-1 16,7 6 0-16,3 13 4 0,-6 3 1 15,5-3 0-15,8-1 0 16,-3-4 0-16,1-3-1 16,6-6 2-16,2-5-1 15,0 0 1-15,2-5 2 16,0-17-3-16,2-7 0 16,-4 0-2-16,0-4 2 15,-12 3 3-15,-13-2-3 16,-2 2 1-16,0 4 0 15,0 6 2-15,-9 5-3 16,-9 12 0-16,-1 3-6 16,-8 0 1-16,2 12 3 15,0 14-1-15,8 6 3 16,5 6-1-16,8 0-2 16,4 1 2-16,0-3-4 0,16-9 5 15,6-6-1-15,-6-5 1 16,-1-12 0-16,1-4 1 15,-1 0 2-15,10-8 6 16,-5-16 10-16,7-8-15 16,-5 0-4-16,-6 2 0 15,-10-1 1-15,1 9-1 16,-5 6-2-16,1 8 2 16,-1 4 2-16,-2 4-2 15,0 0 0-15,0 0-15 16,0 14-6-16,0 9 20 15,4 6 0-15,3 0-1 0,6-6-8 16,-1-5 5-16,3-6-6 16,1-6 7-16,1-6 4 15,3 0 0-15,1-1 3 16,6-22-2-16,-10 0 0 16,3-6-2-16,1 0-1 15,-13 3 0-15,1 3 1 16,-5 9 1-16,1 7 0 15,-5 6 2-15,0 1-2 16,0 0 0-16,0 13-2 16,0 14 2-16,0 5 2 15,0-1-2-15,0-4 3 16,0-5-2-16,0-6 1 0,0-5-1 16,0-7-1-1,0-4 3-15,0 0 7 0,7 0 7 16,4-13 9-16,11-6-25 15,10-3 2-15,-8 3-1 16,2 5-4-16,-8 9 2 16,1 2-2-16,-13 3 1 15,7 0-3-15,3 0 3 16,7 15-2-16,0 2 1 16,9 0 1-16,-1-3-1 15,0-7 1-15,3-2-4 16,4-5 1-16,2 0-5 0,3-16-4 15,-8-5 4 1,1-2-3-16,-16 0 11 0,-9 2 0 16,-7 0 1-16,-4 1 1 15,0 2 2-15,-4 8-1 16,-12 2 2-16,-8 6 6 16,-3 2-4-16,0 2-6 15,-2 20 2-15,5 2-1 16,-1 4 0-16,12-2-1 15,9 0 0-15,4-1-2 16,0-6 3-16,0-5-3 16,2-5 1-16,13-8 1 15,5-1 3-15,5 0 3 16,2-22 1-16,4-7 3 16,-5-8-8-16,1-1-1 0,-5-4 1 15,-3-4-2-15,-11-7 4 16,1 2-4-16,-9-3 0 15,0 5 0-15,0 7-1 16,-7 13 1-16,-1 15 0 16,1 3 4-16,2 10-3 15,3 1-1-15,0 0-18 16,-3 29 12-16,3 14 6 16,2 8-1-16,0 7 0 15,2 3-2-15,17-1 3 0,-2-7-3 16,-1-4 6-1,1-8-3-15,6-10 0 0,-3-9 0 16,5-10 0 0,1-12 0-16,-4 0 0 0,7-14-1 15,7-22-2-15,-3-6-10 16,6-10 11-16,-18-4-4 16,0 0 6-16,-19-2-3 15,-2 4-1-15,0 5 2 16,-13 11 1-16,-3 9 1 15,3 8 2-15,1 11-2 16,8 8 6-16,-5 2 0 16,3 2-6-16,-6 26-4 15,3 14 4-15,3 11-3 16,6 5 6-16,0 3-1 0,0-1-2 16,0 1 1-1,11-6-1-15,3-8 0 0,3-7-4 16,1-7 4-16,5-10 3 15,-4-11-1-15,6-9 1 16,-3-3 0-16,7-8 6 16,7-20-6-16,-3-9-3 15,-2-7-1-15,-6 0-2 16,-12 0-4-16,-1 4 5 16,-12 6-5-16,0 6 3 15,0 10 3-15,0 6 1 16,-14 8-2-16,-3 4-1 0,-4 2-3 15,3 22-1-15,3 10-1 16,6 5 7-16,6 2-3 16,3-1-1-16,0 0 4 15,12-6 1-15,5-3-11 16,12-11-10-16,8-4 10 16,2-11 2-16,13-3 8 15,3-2-17-15,1-2-19 16,2-17-7-16,-11-6-2 15,-9 2-6-15,-11-6 35 16,-17 4 10-16,-10 0 6 16,0 2 1-16,-4 8 9 15,-23 7 16-15,-4 8 11 16,-2 0-17-16,-5 2 4 16,7 22-9-16,4 7 6 0,9 2-3 15,7 2-15-15,11-3 3 16,0-2-4-16,0-8 0 15,13-4 1-15,7-7-1 16,5-11 1-16,2 0 0 16,13-11 12-16,5-24 5 15,-1-9-9-15,5-8-7 16,0-7-3-16,-16-4 3 16,-4-7-3-16,-11-2 3 15,-9-3-2-15,-9 7 1 16,0 15-2-16,0 14 1 15,0 20 4-15,0 10 47 0,-4 9-15 16,-9 0-25-16,-1 24-12 16,-1 20 0-16,1 13 4 15,7 6-2-15,7 6-1 16,0-1 1-16,5-2 2 16,11 0 3-16,-3-10-2 15,3-6-2-15,-3-7-3 16,3-11 1-16,-3-10-1 15,2-10-29-15,-1-8-39 16,1-4-47-16,5-9-138 16,5-18-445-16</inkml:trace>
  <inkml:trace contextRef="#ctx0" brushRef="#br0" timeOffset="24061.79">28018 6326 1070 0,'0'0'26'0,"0"0"-4"16,0 0 10-16,0 0-24 16,0 0-8-16,0 0-53 15,0 0-126-15,-58 19-616 16</inkml:trace>
  <inkml:trace contextRef="#ctx0" brushRef="#br0" timeOffset="35315.07">27924 8003 893 0,'0'0'94'0,"0"0"-91"16,0 0-1-16,0 0 27 15,0 0 17-15,0 0-4 16,138 32-14-16,-84-26-14 16,4-2 3-16,2-2-4 15,-2-2-4-15,-2 0-6 16,-8 0-2-16,-7 0 3 15,-14 0-2-15,-14 0-3 16,-2 0 1-16,-11-4-8 16,0-7-6-16,0-1-26 15,-5-8-19-15,-10-1 1 0,-3 0 29 16,-1-1 10-16,5 2 13 16,-1 4 4-16,1 2 2 15,1 5 3-15,3-1 12 16,4 1 50-16,1 4 0 15,3 2-6-15,2 2-14 16,0 1-19-16,0 0-16 16,0 0-10-16,0 0-6 15,25 0 6-15,8 7 6 16,3 5-1-16,-1 1-4 16,1-4 1-16,-9 4 0 0,-9-3-1 15,-5 2 0 1,-6 2-1-16,-7 4 2 0,0 4-1 15,-7 6 0-15,-22 4 3 16,-15 4-4-16,-10 4-1 16,0 2-18-16,6-2-114 15,-2-2-208-15</inkml:trace>
  <inkml:trace contextRef="#ctx0" brushRef="#br0" timeOffset="35719.65">29108 7965 937 0,'0'0'78'0,"0"0"-31"16,0 0-8-16,0 0-18 15,0 0-8-15,0 0 13 16,-29 162 2-16,20-95-19 16,2-4-7-16,5-2 0 15,-5-5-2-15,5-4-7 16,2-6-70-16,0-12-83 16,0-18-88-16,0-16 4 15</inkml:trace>
  <inkml:trace contextRef="#ctx0" brushRef="#br0" timeOffset="36401.83">29032 8095 487 0,'0'0'116'0,"0"0"2"15,0-110 12-15,0 87-52 16,5 8-47-16,12 4-18 16,6 7-8-16,6 4-3 15,2 0 4-15,0 13 0 16,-4 13-3-16,-10 3 4 15,-7 8-6-15,-10 1 9 16,0-2-5-16,-14-2-3 16,-5-8-1-16,-8-3 3 15,6-12 0-15,5-5 5 16,8-3 3-16,-1-3 3 16,7 0-1-16,2-13-14 0,0-11-3 15,0-10-8 1,27 1 0-16,6 1-6 0,7 12 2 15,0 9 6-15,-2 11 9 16,-2 0-3-16,-5 2 3 16,-4 18 2-16,-8 1-2 15,-3 6 0-15,-9-3 0 16,-5 3 9-16,-2-6-2 16,0-3 3-16,0-4 8 15,-4-7-1-15,-1-4 1 16,1-3 8-16,4 0-5 15,0 0 6-15,0-20-27 16,0-9-9-16,11-6 0 0,16 3-12 16,4 7 2-16,-2 13-2 15,-2 7 11-15,-7 5 10 16,-3 0 0-16,2 17 0 16,-4 10-2-16,-1 5 2 15,-1 2 1-15,-2-2-1 16,2-4-1-16,2-6 0 15,4-4 1-15,1-8 0 16,-5-3 1-16,1-7-2 16,-1 0 2-16,-1-4 0 15,-1-18 0-15,1-7 6 16,-5-5 5-16,-9-2 7 16,0 0 3-16,-7 1-4 15,-15 9-2-15,-12 3-8 0,1 9-8 16,0 10-4-16,-4 4-14 15,8 0-43-15,10 14-72 16,17 0-209-16</inkml:trace>
  <inkml:trace contextRef="#ctx0" brushRef="#br0" timeOffset="36915.66">30049 7986 813 0,'0'0'109'0,"0"0"-75"0,0 0 30 15,0 0-34-15,0 0-19 16,0 0-2-16,-67 46 3 16,63-12 0-16,1 3-9 15,3-1-1-15,0 0-1 16,0-4 0-16,11-6-1 15,7-6 5-15,-2-3-4 16,4-10-1-16,-3-2 4 16,8-5 0-16,0 0 11 15,4-7-2-15,0-11-5 16,0-4 5-16,-2-2-9 16,-14-2 1-16,-5 0-3 15,-3 0 7-15,-5 4-4 16,0 6-4-16,-7 4 1 0,1 7-1 15,-7 5-1-15,-1 0-5 16,1 0-2-16,-3 15 0 16,3 11 3-16,5 4-3 15,6 4-10-15,2 0-7 16,0 1 7-16,23-5 12 16,8-6-9-16,7-7 12 15,-2-4-4-15,6-9 2 16,-2-4-4-16,1 0 7 15,1-12-2-15,-9-10-45 0,-6-5-29 16,-7 0-110 0,-11 1-82-16</inkml:trace>
  <inkml:trace contextRef="#ctx0" brushRef="#br0" timeOffset="37804.19">30678 8066 722 0,'0'0'95'15,"0"0"16"-15,0 0-15 16,0 0-32-16,0 0-13 16,0 0-9-16,0 0-21 15,-29-17-17-15,15 19-2 16,3 11 3-16,7 1 2 16,-4-2-7-16,4 2 1 0,4-3 0 15,0-2-1-15,0-2 0 16,0-5-1-16,0-2 1 15,0 0 3-15,0 0-3 16,0 0 2-16,0 0-1 16,0 0 2-16,0 0 2 15,0 0-3-15,0 0 1 16,0-4-3-16,2 2 0 16,0-1 1-16,6-2-1 15,-8 3-1-15,0 2 0 16,0 0 0-16,0 0-2 15,0 0 2-15,0 0-3 0,0 0 2 16,0 0 0 0,0 0 0-16,0 0-2 0,0 0 1 15,0 0 3-15,0 0 0 16,0 0 4-16,0 0-9 16,0 0 5-16,0 0 0 15,0 0 0-15,0 0-1 16,0 0-1-16,0 0-5 15,0 0-17-15,0 0-15 16,0 0-18-16,0 0-40 16,0 0-71-16,0 0-51 15,0 0-239-15</inkml:trace>
  <inkml:trace contextRef="#ctx0" brushRef="#br0" timeOffset="41197.1">30178 8097 182 0,'0'0'61'15,"0"0"-21"-15,0 0 62 0,0 0 14 16,0 0-31-16,0 0-20 16,14-19-1-16,-14 19 38 15,0 0-16-15,0 0-29 16,0 0-5-16,0 0-7 16,0 0-3-16,0 0-27 15,0 23-11-15,0 12 25 16,0 8-6-16,0-1-11 15,0 2-3-15,0-3-7 16,4-7-1-16,7-6 2 16,5-8-1-16,1-6-2 15,6-6-1-15,-1-8 1 16,7 0 1-16,7-3-1 16,-5-16 5-16,2-8-5 15,1 2 6-15,-12-5-4 0,-5 1 1 16,-3-3 1-16,-5 4 1 15,-5 2 0-15,1 5 1 16,-5 4 3-16,0 7-3 16,0 3-3-16,0 4-1 15,0 3-1-15,0 0-2 16,0 0-1-16,0 0-5 16,0 0-5-16,0 10-2 15,5 12 13-15,6 7 1 16,-3-2 0-16,4-3 0 15,1-2 0-15,0-6 0 16,3-6 1-16,2-3-1 0,2-7 0 16,0 0 0-1,5 0 8-15,2-18-4 0,2-8-1 16,-10-2-3-16,4-5 5 16,-10-3-4-16,-9-4 5 15,-1-1 3-15,-3 8-3 16,0 8 1-16,0 12-2 15,0 6 7-15,-7 7-12 16,-4 0 0-16,-2 0-3 16,-1 20-1-16,3 5-4 15,5-1 5-15,6 2 0 16,0-4 0-16,0-3-4 16,0-8 2-16,8-1 1 0,5-4 4 15,1-4 0-15,-1 3 1 16,3-4-1-16,-1-1 1 15,-1 4-1-15,-1-2 0 16,-2 3 2-16,1 4-2 16,-4 1 0-16,1 4-2 15,3 2 2-15,1 0-1 16,1 2 1-16,1-1-2 16,-1-6-3-16,5 2 2 15,4-8-9-15,-8-2 3 16,1-3-14-16,-1 0 8 15,5-3 15-15,3-15 0 0,-1-8 2 16,-2-1-2 0,-4-6 0-16,-5 1 3 0,-3 4-1 15,-2 8-1-15,-2 8 0 16,-4 8 5-16,0 3 12 16,0 1-16-16,0 0-2 15,0 5-6-15,0 16 1 16,0 13 5-16,0-1 4 15,0-1 2-15,0-4 1 16,0-3 4-16,0-12-5 16,2-3 3-16,0-7-3 15,0-3 1-15,3 0 8 16,1 0 5-16,12-11-3 16,5-15-13-16,4-6-3 15,-1 4-1-15,-2 2 0 0,-5 8 1 16,-6 8 0-16,-7 8-1 15,-1 2-5-15,0 0 0 16,3 21 2-16,3 11 3 16,3 3 3-16,-5-2 0 15,-1-12-3-15,0-2 0 16,-4-12 0-16,0-3 0 16,1-4 4-16,-5 0 0 15,6 0 5-15,12-11-2 16,5-13-3-16,4-2-4 15,1-1 0-15,-6 8-1 16,-3 4 1-16,-11 9 0 0,-1 6 2 16,-5 0-2-16,5 0-6 15,2 10 1-15,4 13-1 16,1 0 12-16,-1-2-6 16,1-5 0-16,1-7 0 15,5-2-6-15,5-7 7 16,2 0-1-16,4 0 3 15,-2-21-3-15,-3-2-4 16,1-2 3-16,-13 1 1 16,-8 0-3-16,-6 0-9 15,0 2 0-15,0 4 5 16,0 7 3-16,-11 6 1 16,2 5 1-16,-6 0-7 0,1 7 3 15,-1 20 2 1,3 5-1-16,5 0-5 0,7-2-4 15,0-5-3-15,0-4 11 16,12-5 2-16,10-8 1 16,0-3 0-16,5-5 1 15,2 0 1-15,2-14-1 16,3-9 1-16,1-7 0 16,-4-6 1-16,-4 1 0 15,-4-4-1-15,-8 11 1 16,-3 8-1-16,-8 10 2 15,-2 8 2-15,-2 2 10 0,0 0-13 16,0 6-5 0,0 16 5-16,0 8 0 0,0 2 0 15,0-4 3-15,0-3 2 16,0-8-1-16,0-7-3 16,0-6 5-16,0-4 5 15,4 0 6-15,7 0 3 16,5-15-12-16,7-10 1 15,4-5-9-15,-8 4 1 16,-1 4-1-16,-5 5 1 16,-3 8-1-16,-6 6 0 15,3 3-3-15,-7 0 3 16,8 0-10-16,4 17 7 16,1 5 3-16,5 2-1 15,-3-3 2-15,4-4-1 0,-4-7 1 16,1-5 0-16,3-3 1 15,6-2 1-15,4-2-1 16,4-19-1-16,1-7 1 16,-3-4 0-16,-9-2-1 15,-6-11 0-15,-9-8-1 16,-7-15-5-16,0-10 3 16,0 4-7-16,0 13 9 15,-2 18 1-15,-3 20 11 16,1 11-1-16,1 6-3 15,3 6-8-15,-2 0-4 16,2 16-5-16,-2 23-1 16,-7 19 10-16,5 11 2 0,1 5 0 15,3-1-1-15,0-5 0 16,0-6 14-16,9-10 0 16,9-10-9-16,0-12-1 15,2-8-5-15,-3-10 0 16,8-10 0-16,0-2-1 15,8-2-5-15,-2-21-19 16,-2 0-19-16,-8-1-20 16,-8 2-6-16,-13-4-26 15,0 3-60-15,-22-4-213 16</inkml:trace>
  <inkml:trace contextRef="#ctx0" brushRef="#br0" timeOffset="41373.39">32262 7939 963 0,'0'0'122'15,"0"0"-113"-15,0 0 11 16,0 0 14-16,121-28-27 16,-52 9-7-16,4 4-22 15,-4-4-57-15,0 3-77 16,-4 2-121-16,4 2-310 15</inkml:trace>
  <inkml:trace contextRef="#ctx0" brushRef="#br0" timeOffset="41526.61">33343 7900 950 0,'0'0'131'0,"0"0"-92"15,0 0 39-15,0 0-13 16,0 0-46-16,0 0-19 15,-2 0-14-15,-7 0-105 16,-4 0-356-16</inkml:trace>
  <inkml:trace contextRef="#ctx0" brushRef="#br0" timeOffset="43879.61">29017 8953 767 0,'0'0'94'15,"0"0"-86"-15,0 0 42 16,0 0 15-16,0 0 16 16,0 0 0-16,62-9-18 15,-22-24-9-15,1-6-42 16,-4-5 4-16,-3-2-10 15,-14 0-6-15,-9 5 8 0,-9-2-8 16,-2 9 0 0,0 8 2-16,-15 12 1 0,-3 6-3 15,-3 7 0-15,2 1 0 16,-2 0-9-16,11 17 1 16,-4 3-4-16,14 2-7 15,0-5-8-15,0-3-2 16,2-2 10-16,16-2 7 15,9-5 5-15,-2 4 6 16,3-1 1-16,-6-3-3 16,-1 6 3-16,-6 1 5 15,-1 4-4-15,-1 4 0 16,-4 6-1-16,6 4 1 16,1 4 0-16,6-5 1 15,3 3-2-15,-3-11 1 0,3-1 0 16,2-6-1-16,1-2-2 15,4-7 2-15,-1-5 3 16,5 0-3-16,-5-9 0 16,2-17 3-16,-6-6 0 15,-2-8 2-15,-8-4-1 16,-8-4-1-16,-9 4 0 16,0 5-2-16,0 9 6 15,-13 15 3-15,0 6-5 16,-1 9 12-16,1 0-13 15,-1 9-4-15,1 17-2 16,9 6-1-16,4 8-1 0,0 0 2 16,0 2 1-1,21-6-2-15,8-6 1 0,5-7 2 16,0-11 1-16,4-7-1 16,-5-5 2-16,0 0 6 15,1-17 5-15,-10-14-2 16,1-7-7-16,-3 0 1 15,-13-2-3-15,-2 2-1 16,-7 6 7-16,0 6-7 16,-9 5-1-16,-5 10 4 15,-1 4-2-15,3 6-2 16,4 1-5-16,-1 3-7 16,7 21 9-16,2 3-3 15,0 3-6-15,17 0-4 0,12 0 12 16,7 2 1-16,2 0 2 15,0-3-1-15,-5-6 2 16,-4 0 1-16,-8-8-1 16,-8-1 0-16,-11-2-1 15,-2-4-1-15,0 1 2 16,0-2 4-16,-15-1 7 16,-10-3 0-16,5-3-9 15,-1 0-1-15,6-3 5 16,9-15-6-16,1-6-6 15,5-5-15-15,0 0 7 0,22 0-5 16,7 2-3 0,4 13 9-16,4 4 0 0,-4 8 11 15,0 2-2-15,1 0 3 16,-5 2 2-16,-7 18 3 16,-2 4-4-16,-6 4 2 15,-6 2 1-15,1 0 0 16,3-2-1-16,-6-1-1 15,5-5 1-15,1-6-2 16,-4-8 0-16,3-4 1 16,1-4 0-16,1 0 5 15,0-4 7-15,5-18-2 16,-2-5 4-16,-5-2-2 16,-7-5-4-16,-4-1-3 15,0 0-1-15,-11 0 7 0,-9 10-9 16,-7 4 5-16,2 10-6 15,2 8 2-15,0 3-4 16,3 0-3-16,5 0-2 16,-4 14 2-16,11 9-2 15,6 4 0-15,2-1 2 16,0-2-1-16,8 1-2 16,15-8 3-16,6-3-4 15,2-4 1-15,7-5 3 16,-1-4 2-16,3-1 1 15,3 0 1-15,-5-6 2 16,-9-9-3-16,-11 1 2 0,-5-1-1 16,-1 6 6-16,-10 2-6 15,-2 5 1-15,0 2 3 16,0 0-3-16,0 0-2 16,2 2-10-16,0 18 6 15,5 5 4-15,3 4 0 16,4-5 1-16,6-4-1 15,-4-5 1-15,-1-8 3 16,1-5 2-16,2-2 11 16,2 0 4-16,9-19-6 15,-5-8-12-15,8-3-1 16,-8 2 4-16,-4-2-2 16,-4 0-2-16,-10 6 0 0,1 4 1 15,-7 8-1 1,0 6-2-16,0 5 1 0,0 1-2 15,0 0 1-15,0 5-10 16,0 16 7-16,0 8 2 16,0-3 1-16,0 0-1 15,14-3 0-15,3-3 1 16,-1-8-1-16,9-5 1 16,-1-7 1-16,2 0 3 15,9 0 8-15,-6-14-8 16,-1-8-3-16,-6-6 0 15,-6-2-1-15,-7-2 0 0,-9-4 0 16,0 4 0-16,0 6-2 16,-2 7 2-16,-7 8-1 15,-5 7-1-15,1 4-4 16,4 0-5-16,-4 0 3 16,0 4-2-16,3 10 0 15,6 0 3-15,4-2-4 16,0 4-1-16,0 0 7 15,14 0 3-15,3 2 1 16,6 0 1-16,-8-1 0 16,1 4 0-16,2 2 0 15,-3-2 0-15,-2 1 0 16,1-2 0-16,-5-6 0 0,-5-2 0 16,8-6 0-1,-8-2-36-15,7-4-85 0,11 0-104 16,7-4-164-16</inkml:trace>
  <inkml:trace contextRef="#ctx0" brushRef="#br0" timeOffset="44379.46">31631 8717 745 0,'0'0'149'0,"0"0"-73"15,0 0 22-15,0 0-27 16,0 0-5-16,0 0-11 15,-44-51-22-15,39 51-16 16,-6 7-15-16,-2 16 6 0,-5 12-3 16,5 4-1-16,3-4-3 15,6-1-1-15,4-4 0 16,0-2-1-16,4-4 1 16,15-4-2-16,3-6 0 15,2-5 2-15,3-6 0 16,6-3 0-16,6 0 0 15,3-18-4-15,0-6 4 16,-6-4 0-16,-7 0 0 16,-12-6-2-16,-5 0 2 15,-10 6 0-15,-2 2 0 16,0 12 0-16,0 7 2 16,-16 7-2-16,-2 0-1 0,1 7-2 15,-4 16 1 1,6 2 1-16,9 3 0 0,3 2 0 15,3-4 0-15,0 2-5 16,22-2 6-16,7-6 0 16,7-4-1-16,-3-6 1 15,6-8-1-15,3-2 1 16,0 0 0-16,0-18-1 16,-4-8-2-16,-5 0-13 15,-3-4-27-15,-10 3-45 16,-5 2-58-16,-3 4-195 15</inkml:trace>
  <inkml:trace contextRef="#ctx0" brushRef="#br0" timeOffset="44529.67">32347 8807 957 0,'0'0'41'0,"0"0"-31"16,0 0 33-16,0 0-5 15,0 0-29-15,0 0-9 16,0 0-29-16,0 0-254 16</inkml:trace>
  <inkml:trace contextRef="#ctx0" brushRef="#br0" timeOffset="48081.78">28174 8087 104 0,'0'0'66'16,"0"0"-32"-16,0 0-2 15,0 0-12-15,0 0 17 16,0 0 47-16,0 0 1 15,0-9-34-15,0 9 18 16,0 0-26-16,-9 0-22 16,-3 0 4-16,2 0 5 15,-3 0-5-15,-6 0 32 16,4 0 12-16,-1 0-23 16,1 0-15-16,-1 0-13 0,0 0 6 15,1 0 2-15,4 0 5 16,4 0-9-16,-2 0-1 15,7 0 8-15,2 0 0 16,0 0-5-16,0 0-1 16,0 0 4-16,0 0-5 15,0 0-14-15,0 0-7 16,27 0 6-16,10 0 8 16,17 0 1-16,6 0-2 15,3 0-13-15,-3 0 2 16,0 0 1-16,-6 0-4 15,-12 0-2-15,-7 0 2 16,-10 0 0-16,-11 0 4 16,-3 0-6-16,-9 0 2 15,-2 0-1-15,0 0 1 0,0 0 0 16,0 0 0-16,0-3-4 16,-2-7-6-16,-7 2 2 15,2 0 5-15,-4 4 1 16,9 0-1-16,-7 0-4 15,4 2 6-15,0-4-7 16,-1 2 6-16,2-1 1 16,-5-2-1-16,-1 1 3 15,2-2-1-15,-3-1 0 16,-3 0 0-16,8-1 0 0,-5-4-2 16,-1-4 2-1,1 0 4-15,5 0-3 0,-8-3 0 16,1 4-1-16,-1-2 3 15,-1 1 3-15,1 4-6 16,3 2 7-16,0 5 4 16,7 2 1-16,-1 3-4 15,5 0-5-15,0 2 4 16,0 0 1-16,0 0-5 16,0 0-3-16,0 7 0 15,3 14 0-15,12 4 3 16,10 1 2-16,-3 1-1 15,12-1 2-15,-1 1-3 16,5-1 5-16,-3-4 0 16,3-2-4-16,-4-2-2 15,-3-4-2-15,-7-6 0 16,-4-3 3-16,1-2-2 0,-13-3 1 16,-1 0-2-16,-3 0 4 15,-4 0-2-15,2 0-1 16,-2 0 7-16,0-3-5 15,0-4 0-15,0-3 6 16,0 1-5-16,0 6 3 16,-4 1-4-16,0 0-1 15,-9 2-2-15,-8 0 1 16,-10 6 1-16,-4 21-2 16,-17 14 0-16,4 5 0 0,-6 0-1 15,9 1 1 1,9-10 0-16,14-2-2 0,2-9 2 15,11-8-2-15,0-4 0 16,9-6-5-16,0-2-17 16,0-5-17-16,0-1-14 15,9 0-69-15,5 0 3 16,1-5-39-16,-1-5-163 16</inkml:trace>
  <inkml:trace contextRef="#ctx0" brushRef="#br0" timeOffset="56156.08">25584 10182 648 0,'0'0'75'16,"0"0"-45"-16,0 0 27 15,0 0 23-15,0 0-33 16,0 0-20-16,0 0-1 15,0 0-3-15,0 0 1 16,0 0 3-16,0 0-3 16,0 0-1-16,0 0-4 15,0 0 0-15,0 0-7 16,0 0 9-16,0 0-10 16,0 0 2-16,0 0-3 0,0 0 1 15,0 0-6-15,0 0-2 16,0 0-1-16,0 0 3 15,0 0-5-15,0 0 0 16,0 0 0-16,0 0-2 16,0 0 1-16,0 0-3 15,0 0-5-15,0 0 7 16,0 0-11-16,0 3 5 16,0-2-1-16,0-1 4 15,0 0-2-15,0 0 0 16,0 0 2-16,0 0-1 15,0 0 3-15,0 0-5 16,0 0 6-16,0 0 1 16,0 0 0-16,0 0 1 0,0 0 0 15,0 0 2-15,0 0-2 16,0 0 0-16,0 0 0 16,0 0 1-16,0 0-1 15,0 0-2-15,0 0 2 16,0 0 0-16,0 0 1 15,0 0-1-15,0 0 0 16,0 0 0-16,0 0 0 16,0 0 1-16,0 0-1 15,0 0 0-15,0 0 1 16,0 0-2-16,0 0 5 16,0 0 0-16,0 0-2 15,0 0-2-15,0 0-2 0,0 0-7 16,15 0 3-1,12 0 4-15,16 0 3 0,1 0-2 16,5 0 2-16,4 0 0 16,1 0-1-16,-7 0-1 15,-1-4 0-15,-3 3-2 16,-7 1 3-16,-7 0-2 16,-12 0-13-16,-1 0 7 15,-5 0-14-15,1 0-3 16,-10 0-16-16,0 0-14 15,-2 1-34-15,0 6-58 16,0-2-9-16,0-1-298 16</inkml:trace>
  <inkml:trace contextRef="#ctx0" brushRef="#br0" timeOffset="57101.21">26039 10011 260 0,'0'0'185'0,"0"0"-114"15,0 0-6-15,0 0 4 16,0 0-8-16,0 0 23 16,-23 0-13-16,21 0-27 15,2 0-25-15,0 0-10 16,0 0-7-16,0 11 4 15,13 13-2-15,7 8 5 16,7-2-6-16,4 2 3 16,3-8 1-16,-3 1-5 15,0-7-2-15,-2-8 0 0,-2-5 0 16,-9-5 0-16,-3 0 0 16,-1 0 1-16,-5 0 0 15,-3-7 0-15,-4-3 0 16,-2 1 2-16,0 3 10 15,0 5-6-15,-6 1 5 16,-12 0-11-16,-9 9-1 16,-9 22-1-16,1 8 1 15,-3 4 0-15,5 1 0 16,4-2-11-16,6-7-12 16,10-2-57-16,6-10-133 0,7-8-199 15</inkml:trace>
  <inkml:trace contextRef="#ctx0" brushRef="#br0" timeOffset="57445.04">26756 9881 697 0,'0'0'63'15,"0"0"12"-15,0 0-1 16,0 0-20-16,0 0-15 16,0 0-17-16,0-12-18 15,0 43 3-15,7 8 40 16,2 10-22-16,-5 3-11 15,3-2-12-15,-5-4 3 16,-2-1-5-16,0-7 0 16,0-10-23-16,0-5-44 15,0-8-32-15,0-9-130 16,0-6-111-16</inkml:trace>
  <inkml:trace contextRef="#ctx0" brushRef="#br0" timeOffset="57830.82">26585 10118 787 0,'0'0'121'0,"0"0"-78"15,0 0 10-15,0 0-29 16,0 0-23-16,0 0 1 16,66-5 9-16,-10 5-6 15,9 0-2-15,-7-15 1 16,-2-1-4-16,-12-2-2 15,-9 0 1-15,-10 0 1 16,-11 1 1-16,-10 0-1 0,-4 1 8 16,0-2 0-1,-4 2 8-15,-14 4-11 0,5 2 7 16,-5 6 0-16,-1 4 3 16,4 0-12-16,-1 8 4 15,5 19-7-15,3 12-1 16,8 5 0-16,0 2-3 15,0 4 3-15,4-1-1 16,11-8-2-16,3-7-10 16,5-8-19-16,4-9-26 15,1-9-33-15,8-8-64 16,2 0 63-16,2-25-247 16</inkml:trace>
  <inkml:trace contextRef="#ctx0" brushRef="#br0" timeOffset="58980.3">27258 10011 631 0,'0'0'154'0,"0"0"-38"16,0 0-19-16,0 0-29 15,0 0-14-15,0 0-36 16,-58 5-13-16,49 25 16 16,5 6-11-16,4 2-2 15,0 2-7-15,0-2 0 16,0-3-1-16,8-10-2 15,13-2 1-15,-4-11-7 16,8-11 1-16,8-1-17 16,5-9 0-16,9-25 5 0,5-10 3 15,-6-4 2-15,-4-7-9 16,-13 1 7-16,-11-4 6 16,-9-2 2-16,-7 2 6 15,-2 5 4-15,0 11-2 16,0 15 3-16,-7 13 11 15,3 7 31-15,2 7-14 16,0 0-19-16,-5 25-11 16,-2 17 3-16,4 14 11 15,3 4-7-15,2 4-7 16,0-4 6-16,7-2-4 16,9-10-1-16,-3-10 0 0,1-10 1 15,-1-12 1-15,-7-9 9 16,4-5-8-16,-6-2 0 15,7-9 20-15,7-17-8 16,7-10-17-16,-6-1 0 16,8-1 1-16,-2 5 2 15,-10 9-3-15,-3 10-4 16,-10 7 1-16,2 7-4 16,0 0-4-16,5 7-4 15,3 18 13-15,3 4 1 16,3 3 0-16,5-1 0 15,-2-10 0-15,6-4-6 16,6-8 4-16,4-6 3 0,-2-3-5 16,3 0-1-16,-7-21-9 15,-2-5-5-15,-4-2 11 16,-8 0 9-16,-5 1 1 16,-10 0-1-16,-2 5 3 15,0 4 3-15,0 10-2 16,0 6 6-16,0 2 7 15,0 0-17-15,-2 2-3 16,-2 24 3-16,-2 8 3 16,4 4 0-16,0 2 0 15,2-2 1-15,0-8 0 16,0-8 2-16,0-11 4 16,0-6-8-16,0-5 3 15,0 0 5-15,0 0 12 0,0-5-3 16,10-20-11-16,5-9-8 15,1-6 1-15,1 2-1 16,1 4 0-16,2 6-7 16,-11 10-1-16,0 8 3 15,-5 6-3-15,1 4 0 16,0 0-9-16,6 11 13 16,2 16 4-16,3 3-3 15,-3 3 6-15,5-7-6 16,-1-5 4-16,-1-5-1 15,-1-8 0-15,4-6 3 16,-3-2-3-16,5 0 2 16,4-10-1-16,0-11 0 0,-7-4-1 15,-1-1 5-15,-3-2-4 16,-5 4 1-16,-5 2-1 16,-2 8 3-16,-2 7-2 15,0 7 2-15,0 0-4 16,0 0-9-16,0 26 5 15,0 6 4-15,7 5 0 16,-1 5 0-16,6-4 0 16,1-5 0-16,5-11-1 15,-3-6-6-15,1-8-11 16,-1-8-34-16,4 0-15 16,-3-10-25-16,3-21-164 0,4-7-126 15</inkml:trace>
  <inkml:trace contextRef="#ctx0" brushRef="#br0" timeOffset="59253.93">28575 9833 773 0,'0'0'64'16,"0"0"-24"-16,0 0 31 15,0 0-4-15,0 0-38 16,0 0-11-16,27 81-7 0,-11-81 0 16,-3 0-1-1,3 0-4-15,-3-19 0 0,-5 2-3 16,0-3-3-16,-8 2-3 16,0 3-7-16,-8 5-10 15,-7 6-28-15,7 4-14 16,-6 0-118-16,7 0-147 15</inkml:trace>
  <inkml:trace contextRef="#ctx0" brushRef="#br0" timeOffset="60146.57">29059 9974 744 0,'0'0'177'15,"0"0"-120"-15,0 0 30 16,0 0-31-16,0 0 0 16,0 0-17-16,-53-28-17 15,41 35-19-15,-1 16-1 16,-1 5 0-16,8 6-2 16,-1 2 0-16,7 5-1 15,0-2-1-15,5-3-5 16,10-5-3-16,7-9-13 15,9-11 11-15,3-7 7 16,9-4 1-16,-1 0 1 16,3-15-6-16,-3-7-4 15,2-9-4-15,1 0 15 0,-7-10-6 16,-14 1-9-16,-9 5 12 16,-9 3 4-16,-6 11 1 15,-6 9 0-15,-17 10 15 16,-11 2 1-16,-2 4-6 15,-6 22-9-15,9 8 1 16,1 2-2-16,10 1 0 16,11-3-2-16,7-6 2 15,4-5-1-15,0-4-7 16,6-7-6-16,15-6 7 16,-2-6 7-16,6 0 4 0,4-6-1 15,2-18 11-15,0-5-8 16,-4 0-3-16,-2-3 6 15,-8 3 1-15,-1 3-6 16,-5 9 1-16,-7 10 0 16,-4 7 0-16,0 0-1 15,0 2-4-15,0 20-8 16,0 10 8-16,10 7 0 16,-2-2-1-16,3-5-13 15,7-10-4-15,0-5 4 16,2-12 10-16,5-5 2 15,2 0 2-15,2-4 1 16,2-24 4-16,-2-9-1 0,-2-6-3 16,-6-3 5-16,0 0 0 15,-13-4-2-15,-3-1 0 16,-5-7-3-16,0-5-1 16,-9 6 4-16,-4 11-2 15,1 18 5-15,4 14 8 16,1 12 10-16,1 2-23 15,-4 23-1-15,4 23-1 16,-3 10 4-16,7 9-1 16,2-2 2-16,0-2-1 15,17-3 1-15,6-9-2 16,-3-5 1-16,5-9-1 0,1-10-3 16,-6-11 0-1,-2-9-5-15,-5-3-6 0,-4-2-43 16,-2 0-27-16,0-14-120 15,-5-11-313-15</inkml:trace>
  <inkml:trace contextRef="#ctx0" brushRef="#br0" timeOffset="60697.58">30441 9825 689 0,'0'0'190'0,"0"0"-169"16,0 0-14-16,0 0 44 15,46 119 10-15,-32-61-22 16,-1 2 3-16,-1-2-15 15,1-3-14-15,-4-9-10 16,0-11-3-16,0-6-5 0,-3-12-17 16,3-5-29-1,3-12-32-15,-6 0-60 0,1-9-57 16,-7-17-173-16</inkml:trace>
  <inkml:trace contextRef="#ctx0" brushRef="#br0" timeOffset="61746.51">30348 10048 658 0,'0'0'57'16,"0"0"-3"-16,0 0 20 15,0 0-34-15,0 0-22 16,0 0 8-16,66 16-3 16,-12-11-12-16,13-5-3 0,4 0 1 15,1 0-7-15,-1-17-1 16,-13-4 0-16,-10-6 0 15,-9 5 1-15,-22 0 3 16,-15 1-1-16,-2 1 30 16,-6 5 4-16,-23 3-17 15,-5 6-7-15,-1 6 1 16,4 0-8-16,-3 0-7 16,10 20 0-16,-1 6-2 15,12 2 0-15,9 2-2 16,4 0 4-16,0-2 0 15,15-7-3-15,7-4 0 16,3-7 3-16,-1-10 6 16,-2 0-4-16,12-2 9 0,-10-23 1 15,3-4-1-15,-2 0 0 16,-12 6-1-16,-1 0 2 16,-10 4 7-16,0 5-2 15,-2 6-6-15,0 3-4 16,0 5-7-16,0 0-1 15,0 0-12-15,0 3-2 16,4 19 15-16,7 4 1 16,5 1 0-16,7-6-1 15,-4-5 0-15,4-4 0 16,1-6 2-16,1-6-2 16,3 0 1-16,-3-12 9 0,2-17-7 15,-5-2 0-15,-7-3 0 16,-1 0-3-16,-7 0 5 15,-7 3-2-15,0 3-1 16,0 9 0-16,-11 8-2 16,7 8-2-16,-2 3 1 15,2 0-1-15,0 5-10 16,4 19-1-16,0 3 5 16,0-1-14-16,14-1 3 15,15 0 4-15,-1 1 13 16,-4-2-1-16,1-2 3 15,-2-1 1-15,-8-4-1 16,-6-2 1-16,-2-3-1 0,-7-3 0 16,0 1 1-16,0 0 1 15,-14 0 8-15,-3-3-6 16,-4-4-2-16,8-3-2 16,4 0-1-16,9 0-8 15,0-3-5-15,0-12-18 16,2-9-9-16,18-2 22 15,9-6-1-15,5 0 8 16,1-4 1-16,6 0 6 16,-8 1 5-16,-2 0 2 15,-4-2-2-15,-12 1 1 16,-3 2 7-16,-5 5 12 0,-7 8 2 16,0 7 16-16,0 8 10 15,0 2-9-15,0 4-5 16,0 0-25-16,-9 28-9 15,-1 18 0-15,2 8 5 16,6 6-2-16,2-2-2 16,0-2 1-16,0-3-2 15,6-9 0-15,3-6-1 16,-2-9-13-16,0-13-31 16,-5-9-47-16,2-7-12 15,5-6-119-15,5-22-269 16</inkml:trace>
  <inkml:trace contextRef="#ctx0" brushRef="#br0" timeOffset="62071.11">31741 9694 739 0,'0'0'163'15,"0"0"-136"-15,0 0 2 16,0 0 20-16,-116 80 2 15,85-47-14-15,2 0-15 16,2-4-10-16,11-6-9 16,9-8 3-16,5-6-6 15,2-1 0-15,0-5 0 0,14 6 8 16,12-4 3 0,5 4 6-16,8-1 6 0,-4 2-8 15,1 2-2 1,-3 2-3-16,-4 3-4 0,2 3 0 15,5 1-2-15,-5 3-3 16,2 1 21-16,-10-8-22 16,-9-4-1-16,-14-6-76 15,0-3-15-15,0-4-65 16,0 0-485-16</inkml:trace>
  <inkml:trace contextRef="#ctx0" brushRef="#br0" timeOffset="62223.39">32086 10064 773 0,'0'0'156'15,"0"0"-156"-15,0 0-4 16,0 0-31-16,0 0-80 16,0 0-61-16,-114 8-270 15</inkml:trace>
  <inkml:trace contextRef="#ctx0" brushRef="#br0" timeOffset="62645.13">30882 10435 812 0,'0'0'104'15,"0"0"-90"-15,0 0-3 0,0 0 18 16,0 0 34-16,197-10-25 15,-102-6-13-15,10-2-10 16,-14 1-14-16,-15 8 2 16,-13 4-3-16,-26 5-1 15,-14 0-1-15,-19 0-1 16,-4 0-30-16,-15 0 21 16,-21 12 3-16,-21 1 5 15,-11 3-5-15,-7 1 1 16,-4-5 6-16,6 2 4 15,11-1 2-15,10-3 10 16,19-4 21-16,17-3-1 16,7-3 1-16,9 0-2 0,0 0-29 15,27 0 8 1,29 0-10-16,21 0 2 0,10-12-1 16,3 1-3-16,-14 2-3 15,-3-5-70-15,-4 5-5 16,5-3 0-16,1 0-121 15,-1 1-224-15</inkml:trace>
  <inkml:trace contextRef="#ctx0" brushRef="#br0" timeOffset="62768.39">32011 10476 915 0,'0'0'78'15,"0"0"-67"-15,0 0-8 16,0 0-3-16,0 0-20 15,0 0-115-15,-25 21-141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6:27:49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19591 4622 219 0,'0'0'721'16,"0"0"-687"-16,0 0-1 16,0 0 44-16,0 0-4 15,0 0-28-15,0 0-13 16,21 16 1-16,-13-6-5 16,6 4-3-16,-3 2-8 15,5 2 2-15,-5 3-5 0,2-6-6 16,-4 3 5-16,4-4-8 15,-1-3 2-15,-1-4-5 16,4-5 2-16,3-2 1 16,13 0 0-16,19-16-1 15,10-16-4-15,13-10-5 16,12-2-16-16,2 7-2 16,-5 2-48-16,-12 12-132 15,-26 4-252-15</inkml:trace>
  <inkml:trace contextRef="#ctx0" brushRef="#br0" timeOffset="5218.06">21049 5675 474 0,'0'0'135'16,"0"0"-86"-16,0 0 9 15,0 0 46-15,0 0-32 0,0 0-31 16,0 0-4-16,0 0-2 16,0 0-6-16,0 0-2 15,0 0-1-15,0 0-1 16,0 0-3-16,0 0-2 16,0 0-1-16,0 0-3 15,0 0-1-15,0 0-8 16,0 0-2-16,2 2-1 15,8 10 2-15,1 3 2 16,-5 5-2-16,6 1 2 16,1-1 1-16,-1-3-2 15,-4 2-1-15,3-3-1 16,1-2 3-16,-8-3 0 16,5-6 0-16,-5-1-2 0,5-4 2 15,2 0-4-15,12 0 11 16,8-2 0-16,18-26-8 15,11-14-1-15,9-8-5 16,7-2 0-16,-5 2-2 16,-9 7-11-16,-19 18-30 15,-28 11-77-15,-15 11-118 16,-4 3-571-16</inkml:trace>
  <inkml:trace contextRef="#ctx0" brushRef="#br0" timeOffset="9784.9">20528 6675 614 0,'0'0'81'16,"0"0"-11"-16,0 0 26 15,0 0-31-15,0 0-27 16,0 0 3-16,0 0-12 16,-9 0 4-16,7 0-10 15,2 0 5-15,0 0 1 16,-2 0-2-16,2 0-4 15,-5 0-5-15,5 0-3 16,-2 0-4-16,2 0-4 16,-2 0-3-16,2 0-3 15,0 0 1-15,0 2 0 0,0 6 0 16,0 2 3-16,0 0 4 16,11 0 1-16,-7-1-2 15,3-4 0-15,-3 1-1 16,3 1 3-16,2-4-5 15,-5 4 4-15,5-5-5 16,-5 0 3-16,6-2-7 16,3 0 0-16,3 0 1 15,13 0 0-15,11-16 2 16,7-13-2-16,15-9 0 16,14-8 3-16,9-3-4 15,6-2-1-15,-2 7-10 16,-6 10-18-16,-16 15-45 15,-19 16-96-15,-17 3-66 0,-15 1-407 16</inkml:trace>
  <inkml:trace contextRef="#ctx0" brushRef="#br0" timeOffset="27244.11">28553 7495 850 0,'0'0'131'16,"0"0"-77"-16,0 0-14 0,0 0 47 15,0 0-24-15,0 0-29 16,0 0-7-16,150-24-10 16,-100 23-13-16,0-4 8 15,-6 4-9-15,-15-2-3 16,-7 3-5-16,-11 0-38 16,-3 0-113-16,-6-4-91 15,0 0-458-15</inkml:trace>
  <inkml:trace contextRef="#ctx0" brushRef="#br0" timeOffset="29583.5">29333 7181 883 0,'0'0'176'16,"0"0"-102"-16,0 0 8 16,0 0-10-16,0 0-23 15,0 0-13-15,-25-13-15 16,6 20-19-16,-10 13-2 16,0 6 1-16,2 2-2 15,12 4 1-15,7 3-8 0,8 2 7 16,0-4-2-16,16 1-1 15,20-7 1-15,11-4 3 16,8-12-2-16,7-7 5 16,4-4-6-16,-4-7 2 15,-2-24-2-15,-7-5 0 16,-1-4-4-16,-15-3 6 16,-3-4 1-16,-12-3 0 15,-10-4-2-15,-10-5 2 16,-2 5 0-16,0 8-1 15,-5 7 1-15,-8 18 0 16,0 7 0-16,1 8 2 16,1 6 2-16,0 0 3 15,-7 26-7-15,2 16-2 0,1 11 2 16,9 3-2-16,6-3 1 16,0 0 1-16,0-4 1 15,8-8 1-15,5-7 0 16,3-4 1-16,-3-10-1 15,-1-6-1-15,-3-8 5 16,-5-4-4-16,0-2 2 16,3 0 1-16,7-6 0 15,4-14 0-15,1-4-3 16,2-1-2-16,-6 11-3 16,-1 1-2-16,-3 6 1 0,-5 7-5 15,8 0-2 1,3 7 0-16,10 15 8 15,4 2 3-15,5 1-2 0,0-4 5 16,2-3-6-16,-3-6 5 16,1-8-4-16,-1-4 4 15,0 0-3-15,-14-8 3 16,0-16-2-16,-8-2 6 16,-11-4-1-16,-2-4-2 15,0 2 2-15,-9 2 0 16,-11 8 9-16,-2 6-9 15,0 9 11-15,-1 7-15 16,4 0-1-16,-4 15 0 16,3 11 0-16,5 8 0 15,1 4-7-15,14-2 7 0,0 0-1 16,0-4-2-16,2-8-2 16,12-6 2-16,1-8-1 15,-3-6 3-15,3-4 1 16,-1 0 1-16,1-6 9 15,3-16-6-15,-1-3-4 16,-1-1 4-16,-3 6-2 16,-6 1 0-16,-2 9 0 15,-3 4-2-15,0 4 1 16,-2 2-1-16,0 0-3 16,5 0-5-16,-1 8 0 15,10 14 3-15,3 2-1 0,8-2-8 16,2-2 6-1,0-7-1-15,2-6-9 0,-6-7 9 16,6 0-7-16,-2-10 11 16,-2-16 3-16,0-4-2 15,-10-4 4-15,-6 0 3 16,-4-2-1-16,-3 4-2 16,-2 4 1-16,0 10 2 15,0 10 3-15,0 6 5 16,0 2-1-16,0 0-5 15,0 0-5-15,0 20 0 16,0 11 2-16,0 6 1 16,0-1-1-16,0-2 5 0,4-4-1 15,3-5 9 1,-5-12-10-16,-2-5 2 0,2-5 1 16,-2-3 1-16,2 0 4 15,1-3 4-15,4-18-5 16,1-10-8-16,3-5-4 15,1 2 0-15,1 6-2 16,-1 7-2-16,-4 9-2 16,-1 10 0-16,-1 2-2 15,4 0-3-15,3 14 1 16,3 9 6-16,3 5 3 16,8 0-1-16,2-6-4 0,2-4-4 15,5-8 3 1,-1-6 5-16,4-4 2 15,1 0 0-15,-7-17 0 0,5-8 0 16,-9-3 1-16,-7-6 0 16,-11-4 0-16,-8 1 1 15,-3 3-2-15,0 7 8 16,-5 10-7-16,-8 7 3 16,-7 10 8-16,-5 0-12 15,-1 5 0-15,-3 20-2 16,4 8 1-16,9 1-3 15,10 3 3-15,6-2-2 16,0-5-5-16,2-5 8 16,12-10-9-16,3-7 8 15,-1-5 1-15,1-3 1 0,6 0 1 16,2-11 5-16,-8-10-4 16,3-2-1-16,-6 0 0 15,-3 0 2-15,2 1 4 16,-6 8-2-16,-2 5 0 15,-5 5-1-15,0 4-5 16,0 0-6-16,2 22 5 16,2 22 1-16,3 11 3 15,7 13-2-15,-8 6 2 16,3 2-3-16,-5-9-3 16,-4-13 1-16,0-10 0 15,0-10-4-15,0-1 6 0,-2-7-2 16,-9-5-12-1,5-12 5-15,-6-9 0 0,-1 0 5 16,-1-19-1-16,1-13-7 16,2-10-2-16,8-6 7 15,3-4 2-15,0 0 1 16,16 1 0-16,15 4 3 16,7 2 0-16,5 5 0 15,-1 2 1-15,0 6 1 16,-1 0-1-16,-6-2-2 15,-4 2 2-15,-2 0 0 16,-8 4 2-16,-8 8-2 16,-9 1 6-16,-4 5 6 15,0 2-2-15,-4 6 3 16,-17 6-6-16,4 0-7 0,-8 5 0 16,1 18 0-16,-1 12-1 15,10 1-1-15,8 2-2 16,7-3 3-16,0-3-7 15,7-1 6-15,15-7 1 16,0-2 1-16,7-7 0 16,-2-10-1-16,2-5 2 15,2 0-1-15,-2-10 2 16,-2-17 0-16,0 1-1 16,0-8 3-16,-12 1-4 0,-1 1 1 15,-12 2 0 1,-2 6 2-16,0 10-3 0,0 6 6 15,0 4-2-15,0 4-4 16,0 0 0-16,-2 5-5 16,-8 16 1-16,10 1 3 15,0 5-2-15,0-4-2 16,0 0 1-16,10 0 2 16,-2-1 0-16,1 3 2 15,0-4 0-15,0 1 0 16,-2 1 0-16,-7-1 1 15,0-3 0-15,0 3-1 16,0-4 0-16,-11 1 0 0,-7-4-10 16,-7 0-19-1,8-7-72-15,5-6-97 0,12-2-192 16</inkml:trace>
  <inkml:trace contextRef="#ctx0" brushRef="#br0" timeOffset="30081.21">32017 7400 311 0,'0'0'604'0,"0"0"-528"15,0 0-1-15,0 0 27 16,0 0-7-16,0 0-45 15,0 0-6-15,29-43-29 16,-9 14-9-16,-4-3 0 16,-1 6-6-16,-3 1 10 0,-6 9-1 15,-2 6-3-15,-2 8-2 16,-2 2-4-16,0 0-3 16,5 2-4-16,-1 24 4 15,6 8 3-15,1 6 0 16,-5 1-4-16,6-8-11 15,-1-5-4-15,-5-5-11 16,4-10-4-16,-8-6-28 16,4-7-49-16,1 0-18 15,-1-9-16-15,-2-14-143 16</inkml:trace>
  <inkml:trace contextRef="#ctx0" brushRef="#br0" timeOffset="30347.6">32046 6996 642 0,'0'0'153'0,"0"0"-85"15,0 0-5-15,0 0-7 16,0 0 28-16,0 0-6 16,0 41-11-16,20-28-27 15,-4-6-20-15,1-4-6 16,-1-3-4-16,-1 0-2 15,-1 0-1-15,-3-10-3 16,1-8-1-16,-12 6 0 16,0 0-3-16,0 4-5 15,0 7-24-15,-6 1-14 0,-4 0-48 16,1 5-53-16,5 22-187 16</inkml:trace>
  <inkml:trace contextRef="#ctx0" brushRef="#br0" timeOffset="30765.2">32273 7200 908 0,'0'0'138'16,"0"0"-70"-16,0 0-13 15,0 0 1-15,0 0-19 0,0 0 17 16,25 63-6-16,-14-31-23 15,0-2-13-15,-2-6-3 16,0-6-7-16,-7-6 2 16,0-5-4-16,1-7 1 15,-3 0 0-15,2 0 1 16,3 0 8-16,1-9-3 16,9-11 0-16,1-6-6 15,5 2-1-15,-8 2 0 16,-3 7 0-16,2 3 0 15,-10 10-1-15,3 2-5 16,-3 0-2-16,4 0-1 16,6 19 6-16,-1 8 2 0,5-1-4 15,-3-1 3 1,-2-7-14-16,-2-3-12 0,0-4-8 16,2-5-24-16,-4-6-108 15,4 0-81-15,9-3-443 16</inkml:trace>
  <inkml:trace contextRef="#ctx0" brushRef="#br0" timeOffset="31864.8">32715 7203 330 0,'0'0'120'16,"0"0"-91"-16,0 0 40 15,0 0 14-15,0 0 3 16,0 0 43-16,0 0-44 16,-14-42-27-16,10 40 27 15,-5-3-31-15,3 0-5 16,-8 5-12-16,-1 0-23 16,-4 0 1-16,-1 5-2 15,-2 16-5-15,2 4-3 16,4 6-1-16,12-1-2 15,-1 2-2-15,5-2 0 16,0-4 0-16,12-6-1 16,10-3-1-16,7-8 2 0,2-4 0 15,4-5 2 1,6 0 1-16,-1 0-2 0,-2-11-1 16,-2-4 1-16,-8-5-1 15,-3 6 2-15,-7-1-2 16,-9 1 3-16,-5 6 1 15,-2 4-4-15,-2 1 3 16,0 3-2-16,0 0-1 16,0 0-1-16,0 0 0 15,0 12-5-15,0 11 0 16,8 0 6-16,2 2-6 16,11-7-3-16,-2-2 2 15,8-4-6-15,-2-5 1 16,2-6 8-16,2-1 4 0,-5 0 0 15,3-4 1-15,-5-12 3 16,-4-6-4-16,-7 0 5 16,-7-2-2-16,-4-2 7 15,0-2 1-15,-21 2-2 16,-11-1 3-16,1 11-6 16,-3 5 7-16,0 9-11 15,5 2-1-15,4 0-1 16,-2 12 0-16,11 7-2 15,9 4 2-15,7-4-6 16,0 4 1-16,13-5-1 16,16-4 3-16,7-2-17 15,7-8 8-15,3-4-47 0,1 0-42 16,3 0-19-16,-15-14-146 16,-4-2-214-16</inkml:trace>
  <inkml:trace contextRef="#ctx0" brushRef="#br0" timeOffset="32982.41">33301 7182 292 0,'0'0'390'0,"0"0"-297"16,0 0 24-16,0 0-29 0,0 0-10 15,0 0-13 1,-25-28-12-16,25 28-22 0,0 0-25 16,0 0-6-16,4 0 0 15,17 14 8-15,6 13 15 16,2 0-4-16,-5 4-12 15,-6-3-4-15,-4-2-2 16,-10-5 2-16,-2-7-3 16,-2-5-2-16,0-3-1 15,0-3 3-15,0-3 0 16,-4 0 2-16,-6 0 3 16,2-11-4-16,-1-13 3 15,5-2-4-15,4-3-9 16,0 2-1-16,2 3-5 0,20 4-13 15,2-1-24-15,7 4-20 16,8 2-19-16,-1 3-16 16,-5 9-7-16,-4-1 5 15,-9 4 28-15,-7 0 4 16,-4 0 51-16,-5 0 26 16,-4 0 6-16,0 0 62 15,0 0 42-15,0 0 24 16,0-3-35-16,0 1-28 15,0 2 0-15,0 0-28 16,0 0 0-16,0 0-7 16,0 0-18-16,-4 9-6 15,-5 13-1-15,5 10 11 0,4 4 2 16,0 4-8-16,0 1-6 16,0-4 0-16,0-2-4 15,2-3-5-15,5-3 1 16,-1-6-1-16,1-3 1 15,-2-6-2-15,-1-7-9 16,-2 0-12-16,3-7-13 16,-3 0 6-16,-2 0-13 15,2 0-16-15,-2-14-17 16,0-7 3-16,0-6 0 16,0-4-6-16,0-3-1 15,0 2 59-15,0 0 19 16,-4-1 8-16,-3 4 38 15,3 0 5-15,-1 5-5 0,3 2 4 16,2 8-9-16,0 4-4 16,0 2 0-16,0 7-15 15,2-3-11-15,14-1-9 16,-3 5 0-16,7 0-2 16,0 0 1-16,-2 21 5 15,-2 3-6-15,-3 2 10 16,-10 3-5-16,-3 2 6 15,0-7 2-15,-3-2 4 16,-19-4-1-16,-5-9 0 16,-4-2-5-16,2-7-7 0,2 0-4 15,7 0-35 1,11-12-25-16,9-8-50 0,0-6-109 16,11-2-62-16</inkml:trace>
  <inkml:trace contextRef="#ctx0" brushRef="#br0" timeOffset="33880.71">33827 7192 681 0,'0'0'199'0,"0"0"-106"16,0 0-8-16,0 0-5 16,0 0-30-16,0 0-17 0,-9-28-9 15,5 23 4-15,2 3-13 16,-7 2-14-16,1 0-1 15,-5 0 1-15,0 9-2 16,-5 15 0-16,7 5-3 16,4-1-6-16,5-5-1 15,2-2-8-15,0-7 7 16,0-6 1-16,9-5 2 16,0-3 9-16,2 0 1 15,7 0 12-15,-1-9-6 16,4-9-7-16,-6-4 3 15,1 0-2-15,-5 1 1 16,-4 1-1-16,-2 8-1 16,3 5 0-16,-8 4 2 15,0 3-2-15,0 0 0 0,0 0-1 16,0 13-8-16,0 3 8 16,0 4-1-16,0-2-2 15,0-2-10-15,0-2 0 16,0-6 6-16,0-4-13 15,0-4 14-15,0 0 4 16,0 0 3-16,0-12 0 16,0-11-3-16,0-9 1 15,0 0 2-15,0-6 7 16,0-8-3-16,0-8-2 16,0-4-1-16,0 0-1 15,0 12 3-15,0 15 8 0,0 16 1 16,0 11 16-16,0 2-10 15,0 2-17-15,0 0-1 16,0 21-3-16,0 13 1 16,0 12 2-16,0 3 3 15,0 1-1-15,0-4 10 16,0-4-2-16,0-6-1 16,0-1-5-16,0-12-1 15,0-7-2-15,0-5 0 16,0-10-2-16,0-1 2 15,0 0-2-15,0 0 1 16,0-19-7-16,0-5-2 16,0-6 2-16,0-2-2 15,0-3 7-15,0 3 2 16,0 8-1-16,0 8 2 0,0 10 4 16,0 6 10-16,0 0-14 15,0 2-1-15,0 21-1 16,0 6 0-16,0 5 2 15,0 3-1-15,0-5 0 16,0-2 0-16,0-4 2 16,0-6 0-16,0-4-2 15,0-6-11-15,0-6-15 16,0-4-11-16,0 0-52 16,0 0-45-16,0-10 113 0,0-14-208 15,0-4-313 1</inkml:trace>
  <inkml:trace contextRef="#ctx0" brushRef="#br0" timeOffset="34052.96">33831 6988 870 0,'0'0'134'16,"0"0"-124"-16,0 0 10 15,0 0 22-15,0 0-15 16,0 0-13-16,27-2-2 15,-15 2-12-15,-4 0-55 16,-8 0-53-16,0-12-108 16,0 2-10-16</inkml:trace>
  <inkml:trace contextRef="#ctx0" brushRef="#br0" timeOffset="34232.22">33831 6988 809 0,'47'49'195'16,"-47"-49"-153"-16,0 0 13 16,0 0 24-16,0 0-20 15,0 0-45-15,0 0-14 16,0 0-14-16,0 0-72 16,0 0-88-16,0 0-319 15</inkml:trace>
  <inkml:trace contextRef="#ctx0" brushRef="#br0" timeOffset="63762.77">21018 12985 602 0,'0'0'87'15,"0"0"-24"-15,0 0 36 16,0 0-30-16,0 0-22 15,0 0 0-15,0 0-7 0,0 0-6 16,-26-1 1-16,26 1-3 16,0 0-7-16,0 0 6 15,0-2-7-15,0 2-5 16,0 0-10-16,0 0 0 16,4 0 0-16,25 0 0 15,18 0 13-15,11 0-18 16,8 0 3-16,13 0-5 15,-2-2-2-15,6-4 6 16,-2 0-2-16,-10 0-4 16,-11 2 0-16,-13 2-1 15,-7 0 3-15,-13-1-2 16,-12 3 0-16,-8 0 0 0,-2 0-1 16,-3 0 1-1,-2-1-3-15,0 1 2 0,0 0 1 16,0 0 0-16,0-2-21 15,0-5 12-15,-7 0-3 16,-9-2-22-16,-2 0-15 16,1-2 13-16,-6 2-3 15,6-4-6-15,-1 4 3 16,-3 0-1-16,8 2 20 16,-3 0 1-16,1-1 8 15,1 2 8-15,-1-1 2 16,-1 2 4-16,3 1 1 0,7 1 1 15,-4 1 6-15,8 2 15 16,0 0 2-16,2 0 3 16,0 0-9-16,0 0-5 15,0 0-6-15,0 0-1 16,0 0-7-16,0 0-3 16,2 0 3-16,14 9 3 15,4 1-2-15,6 2 4 16,5 3-4-16,6-3 0 15,3 0 4-15,-5-1 3 16,1-4-6-16,-7-2-1 16,-9-2 2-16,-3-3 6 15,-7 0 3-15,-6 0 12 16,1 0-3-16,-5 0 2 16,0 0 4-16,0 0-3 0,0 0-4 15,0 0-3-15,0 0-10 16,-11 0-1-16,-7 0-8 15,-9 11 2-15,-9 12 0 16,1 7 0-16,-5 6 0 16,-1 0-2-16,10 0 0 15,2-4-1-15,14-3-7 16,-1-8-18-16,7-5-17 16,7-5 2-16,2-6-10 15,0 0-9-15,0-5-35 16,0 0-124-16,13 0-81 15</inkml:trace>
  <inkml:trace contextRef="#ctx0" brushRef="#br0" timeOffset="65896.03">21121 13846 556 0,'0'0'80'16,"0"0"-13"-16,0 0 39 15,0 0-18-15,0 0-36 16,0 0-18-16,0-4 2 16,0 4-8-16,0 0 0 15,0 0-5-15,0 0-2 0,0 0-3 16,0 0-9-1,2 0-1-15,23 0-4 0,8 2 14 16,18 5-2-16,7-7-2 16,12 0-9-16,3 0-4 15,3 0 3-15,4 0 2 16,-11 0-4-16,-9-9-2 16,-15-1 0-16,-14 3 0 15,-8 2 0-15,-17 3 0 16,1 0 1-16,-7 2 4 15,0 0 1-15,0 0 5 16,0 0-2-16,0 0-5 16,-9-4-4-16,-7-3-6 15,-1-2 4-15,-8 3-8 16,0-2-18-16,3 0 16 16,-7 0-16-16,3-2 8 15,-1 1 5-15,0 0 9 0,9 1-5 16,-2-1 11-16,4 2-2 15,-2 1 3-15,3-1-1 16,1 2 0-16,3 3 11 16,7-3 4-16,4 5 10 15,-2 0-6-15,2 0-2 16,0 0-17-16,0 0-6 16,2 0-7-16,18 5 13 15,9 9 2-15,7-1 4 16,-1-1-4-16,5-1 2 0,1-1-1 15,-6-5-1 1,-1 2-1-16,-7-3 2 0,-10-2-3 16,-1-2 3-16,-7 0 3 15,-5 0-2-15,-4 0 4 16,0 0 1-16,0 0 3 16,0 0 1-16,0 2 1 15,0-2-9-15,0 2 5 16,0 1-4-16,0-3-4 15,-2 11-1-15,-9 9-1 16,-7 7-3-16,-2 7 3 16,0 4-1-16,6-3-2 15,-1 1-8-15,-1-3-8 16,3-3-18-16,2-4-17 0,9-11 6 16,0-3-2-16,2-7-9 15,0-5-13-15,0 0-71 16,0 0-67-16,8-18-162 15</inkml:trace>
  <inkml:trace contextRef="#ctx0" brushRef="#br0" timeOffset="66080.5">22126 13868 862 0,'0'0'86'0,"0"0"-61"0,0 0 35 16,0 0-22-16,0 0-23 16,0 0-15-16,0 0-15 15,0 18-103-15,0 5-172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43:20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29852 4927 702 0,'0'0'172'0,"0"0"-103"16,0 0 12-16,0 0 10 16,0 0-4-16,0 0-24 15,0 0-23-15,0 3 2 16,0-3-17-16,0-5-1 16,0-17-5-16,0-9-12 15,-4 4-6-15,-11 1 1 16,-10 7-2-16,2 10-6 15,-1 6-3-15,-10 3-1 16,1 0-8-16,0 28 9 0,-3 11-2 16,14 5-5-1,4 4-12-15,13-4 0 0,5-4 5 16,0-8 9-16,16-8 9 16,7-7 1-16,1-12 2 15,2-5 2-15,1 0-1 16,4-24 2-16,-2-6 7 15,0-5 11-15,-6-4-5 16,-8 3 1-16,-5 2-6 16,-6 9 1-16,-4 10-4 15,0 7-3-15,0 8 3 16,0 0-6-16,0 0-2 16,0 8 0-16,4 17-5 0,5 9 1 15,5 3-4 1,1-5-8-16,5-6 1 0,1-5-5 15,-4-12-6-15,1-5 1 16,5-4 17-16,-6 0 5 16,3-8 4-16,0-16 1 15,0-4 7-15,1-4 4 16,-13 2 7-16,1 4 13 16,-7 6-18-16,0 10 3 15,-2 6-3-15,0 4 3 16,0 0-11-16,0 7-5 15,0 23-1-15,0 17 1 16,0 9 0-16,0 8-4 16,3 8 0-16,4 6-5 0,-3-5-35 15,-2-9-74-15,5-16-150 16,-5-18 48-16</inkml:trace>
  <inkml:trace contextRef="#ctx0" brushRef="#br0" timeOffset="518.76">30024 4886 777 0,'0'0'155'0,"0"0"-54"16,0 0 2-16,0 0-13 15,0 0-79-15,0 0 7 0,33-74-18 16,15 74 4-16,-4 4-4 15,-1 18 2-15,-12 5-4 16,-7 0 2-16,-17 2-6 16,-7-1-4-16,0-1 10 15,-12 0-11-15,-15-3 4 16,-4-2 7-16,-2-4-3 16,8-7-6-16,8-6 3 15,8-5-18-15,9 0-13 16,0-5-29-16,7-14-40 15,20 1-89-15,2 2 24 16,4 2 64-16,-6 2 7 0,-3 1 100 16,-8-1 66-1,-3 3 63-15,-4 3-14 0,-2 4 17 16,-5-2-44-16,0 4-14 16,0 0-8-16,0 0-35 15,7 21-18-15,3 16 20 16,1 7 1-16,-4 12-11 15,0 8-14-15,-3 8-6 16,-1 3-1-16,-5-4-2 16,0-20-13-16,0-15-35 15,0-12 35-15,0-16-13 16,0-4-24-16,0-4-70 16,4-2-107-16,-4-30-79 0,0-11 31 15</inkml:trace>
  <inkml:trace contextRef="#ctx0" brushRef="#br0" timeOffset="1702.53">30367 5243 74 0,'0'0'161'15,"0"-124"40"-15,0 80-55 16,0 10-4-16,0 4-9 16,0 7-44-16,0 6-25 15,0 3-8-15,0 7 8 16,0 4-23-16,10 1-16 16,7 2-19-16,10 0-1 15,0 0-4-15,2 14-2 16,-5 8 1-16,-4 2 0 15,-11 2-1-15,-2-2-1 0,-7 0 1 16,0-8 2 0,0-2-2-16,-11-4-2 0,-5-5 3 15,1-5 5-15,1 0 20 16,5-5-7-16,1-17-18 16,8-8 0-16,0-3 0 15,0 4-9-15,6 3-5 16,19 9-15-16,4 5 9 15,2 11 15-15,0 1 5 16,3 0-2-16,-5 6 4 16,-6 12-2-16,4-3 0 15,-4 5 0-15,-7 1-1 16,-5-1 2-16,-5 4-1 16,-6-8 0-16,0-1 3 15,0-8 25-15,0-5 1 0,0-2-12 16,-4 0-1-16,2 0 7 15,-7-4-15-15,7-16-7 16,2-3-1-16,0-4 0 16,13 8-14-16,14-1-15 15,4 11 0-15,2 3 8 16,-4 6 10-16,0 0 3 16,-6 0 5-16,-6 0-1 15,6 12 3-15,-7 2 0 16,-1 6 0-16,-2-5 1 15,-4 5 0-15,0-5 0 16,-5-4 0-16,-2 1-1 0,3-7 0 16,-3-5-3-16,3 0-10 15,2 0-1-15,6 0-1 16,-6-17 14-16,4-9 2 16,0-3 6-16,-7-1-1 15,-2-2 3-15,-2 2 15 16,0-1-13-16,-4 12 17 15,-16 3-1-15,-4 5-14 16,-5 8-4-16,2 3 1 16,2 0 1-16,10 0-9 15,5 14-2-15,4 3 0 16,6 3-6-16,0 1 4 16,12-3-16-16,17-2-13 0,4-4-14 15,5-7-5 1,-7 0 4-16,11-5 5 0,9 0 15 15,-1-5 27-15,-2-16 1 16,-12-5 1-16,-9 1-4 16,-9 1 4-16,-7 6 10 15,-7 4 10-15,-4 7 15 16,0 3 10-16,0 4 23 16,0 0-21-16,0 0-41 15,0 1-8-15,0 20-2 16,0 3 2-16,0 6 0 15,0 2-2-15,4-1 1 16,6-4 0-16,1-3-1 16,-5-4 0-16,4-6 0 0,-4-4 2 15,1-4-1 1,-7-3-2-16,2-3 3 0,0 0 7 16,8 0 10-16,-4-13 6 15,5-11-11-15,3-2-1 16,1-4 1-16,3-2-2 15,4 4-5-15,-8 7-1 16,-4 12-4-16,-3 7-6 16,0 2 5-16,2 0-1 15,2 6 2-15,3 11-2 16,-1-5-8-16,-5 5-13 16,4-5 2-16,-1-2 3 15,3-3-13-15,-8-4-13 0,1-3 12 16,-3 0 5-1,2 0 1-15,2 0-50 0,3-10-86 16,-5-9-62-16,6 4-55 16</inkml:trace>
  <inkml:trace contextRef="#ctx0" brushRef="#br0" timeOffset="2403.54">31887 4930 50 0,'0'0'719'0,"0"0"-567"16,0 0-67-1,0 0-6-15,0 0-11 0,0 0-21 16,14-80-5-16,-14 68 2 16,-6 7-27-16,-10 5-15 15,-9 0 14-15,1 1-10 16,2 20-4-16,-5 5 3 15,11 2-5-15,3 4-5 16,2-4-8-16,9-4-2 16,2-2 10-16,0-6-7 15,0-4 6-15,13-4 1 16,5-8 5-16,1 0 1 16,6 0 4-16,0-14-2 0,2-6-2 15,-8-4 8 1,4-4 0-16,-7 2 5 0,-3 1-8 15,-5 11-2-15,-4 5-3 16,0 7 1-16,-4 2 3 16,2 0-5-16,-2 0 0 15,2 7-10-15,0 11 6 16,5 5-8-16,-1-1 0 16,6-2-11-16,3-4-9 15,-1-6 2-15,1-4 2 16,3-4 16-16,4-2 5 15,0 0 2-15,3-14 5 16,0-10 4-16,-6-4 5 16,2-8 1-16,-5-10 14 0,-3-5-2 15,-7-9 6-15,-4-2-3 16,-2 6 2-16,0 13 4 16,-2 17 4-16,-9 14-12 15,5 12-15-15,-4 0-8 16,2 9 2-16,-5 23-2 15,-1 12 0-15,12 7 0 16,2 4 0-16,0 6-1 16,6-3-1-16,17-5-1 15,-3-6-14-15,1-12-11 16,4-6-4-16,-2-7-14 16,-1-10-35-16,-2-8-36 15,-9-4-44-15,-4 0-308 0</inkml:trace>
  <inkml:trace contextRef="#ctx0" brushRef="#br0" timeOffset="3121.79">29023 5027 536 0,'0'0'315'0,"0"0"-218"15,0 0-6-15,0 0 19 16,0 0-32-16,0 0-46 16,-20-7-24-16,29 7-8 15,27 11-1-15,20 4-21 16,8-4-155-16,19 1-244 16</inkml:trace>
  <inkml:trace contextRef="#ctx0" brushRef="#br0" timeOffset="3549.53">29048 6060 792 0,'0'0'151'0,"0"0"-114"16,0 0 13-16,0 0 17 16,0 0-46-16,0 0-20 0,56 0 11 15,8 2-12 1,17-2-35-16,3 0-159 0,-12 0-666 15</inkml:trace>
  <inkml:trace contextRef="#ctx0" brushRef="#br0" timeOffset="4403.97">29681 5946 513 0,'0'0'407'0,"0"0"-313"16,0 0-34-16,0 0-3 15,0 0-37-15,0 0-8 16,-18 116 8-16,18-53 4 16,0 6-20-16,4-2 1 15,6-4-4-15,-10-8-1 16,2-16-6-16,-2-15-23 15,0-9 1-15,0-11 3 16,0-4 17-16,0-7 8 16,0-26 0-16,-10-16-10 15,-5-11 6-15,-3-10 4 16,5-8 0-16,4 1 12 16,4 4 2-16,5 12 4 0,0 11 0 15,2 16-10 1,12 7 4-16,-1 13-6 0,5 5-5 15,3 7-1-15,-2 2-1 16,4 6 0-16,-7 18 1 16,-3 10-1-16,-11 2-2 15,-2 2-11-15,0-1 2 16,-15-4-21-16,-16-5 13 16,-4-3-6-16,6-9-51 15,10-14-56-15,9-2-146 16</inkml:trace>
  <inkml:trace contextRef="#ctx0" brushRef="#br0" timeOffset="6631.29">29862 6086 607 0,'0'0'133'0,"0"0"-5"16,0 0-54-16,0 0-14 15,0 0-3-15,0 0 12 16,19 8-5-16,-3-30-31 16,1-9-25-16,-5-6-1 15,-5-6 0-15,-7-1-4 16,0 2-3-16,0 12 0 16,-5 8 0-16,-3 12 0 15,-6 8-7-15,-6 2 2 0,2 0 2 16,0 17 1-16,3 12-10 15,6 7 1-15,9-2-4 16,0 0 10-16,2-2-2 16,20-4 5-16,5-6-1 15,4-5 2-15,0-7 1 16,5-6-3-16,-7-4 3 16,0 0 6-16,0-10 6 15,-5-18 3-15,-1-4-5 16,-3-5-7-16,-9 5-3 15,-4 6 4-15,-7 3 4 16,0 8-5-16,0 7-3 0,-5 2-1 16,-3 3-9-16,-4 3 3 15,3 0-13-15,1 0-11 16,0 0 9-16,6 9-5 16,2 2 14-16,0-4-9 15,0 1 19-15,0 0-2 16,0 0 4-16,10 3-5 15,5-2 6-15,-1 3 3 16,1 2-3-16,-1 2-2 16,-6 5 2-16,3-2 1 15,3 3 4-15,-3 1-4 16,3-3-1-16,-1-2 7 16,-5-7-2-16,6-1-2 0,-1-8 18 15,3-2 5 1,4 0 3-16,-2-5 2 0,9-21-4 15,0-8-21-15,2-7 7 16,0-5-4-16,-12-2-2 16,-3 2-3-16,-8 4-3 15,-6 10-1-15,0 9 3 16,-4 10-3-16,-12 6-5 16,-1 7 5-16,-4 0-2 15,1 15-2-15,7 9 3 16,4 4-12-16,6-3-3 15,3 2 9-15,0-5-6 16,14-1 5-16,9-4-5 16,0-2 10-16,4-4 3 0,0 0-1 15,-2 1 2-15,-3 0-2 16,-2 0 2-16,-6 0 0 16,-1-1-1-16,-11 0 0 15,-2-1 0-15,0-1 0 16,0 3-1-16,-13 3-1 15,-5-3 2-15,-4-5 1 16,2 0 3-16,1-7-3 16,9 0-1-16,3 0-5 15,7-18-31-15,0-8 18 16,7 0 2-16,15-1-25 16,7 6 6-16,2 2-13 15,5 7 10-15,-1 2 32 0,1 5 6 16,-7 2 20-1,-9 3-14-15,-5 0-4 0,-5 0 0 16,-1 6 5-16,-5 10 7 16,-2 4 0-16,0 3-2 15,-2 0 2-15,0 0-5 16,2-1-5-16,3-4 0 16,0-4-4-16,4-2 4 15,-5-6-3-15,5-5 2 16,0-1 7-16,2 0 12 15,2 0 30-15,5-19-20 16,-5-3-3-16,-1-5 6 16,-8-1-22-16,-4-2-7 0,0 5-4 15,0 0 4-15,-16 5-2 16,-1 7 13-16,-6 2-17 16,3 9 0-16,3 2 5 15,-4 0-5-15,6 10 0 16,3 6-8-16,8 2-9 15,4 1 3-15,0-2-1 16,0 2 3-16,18-5-2 16,2-5 8-16,2-5-4 15,5-1-3-15,-2-3 13 16,4 0-1-16,0 0 1 16,2 0 0-16,-2 0 12 0,-6 0-7 15,-4 2-5 1,-5 7 0-16,-3 3 0 0,-3 3 1 15,-1-1 3-15,-2 1-3 16,-3-1 11-16,3-3-3 16,-5-3-1-16,0-4 4 15,0-4 4-15,0 0-8 16,0 0 6-16,2 0 2 16,0-8-10-16,7-12-6 15,0-6-1-15,6-1 1 16,8 1 0-16,-1 8-1 15,0 9-5-15,-6 9 5 16,-3 0-12-16,1 0 4 16,1 7 5-16,3 9 4 0,2 5 0 15,-2 0 0-15,2 4-2 16,0-6 2-16,0-2 1 16,3-7-1-16,-4-3 2 15,-1-7-1-15,3 0-1 16,-4 0-1-16,10-5 1 15,0-15 6-15,-5-4-5 16,-2 0-1-16,-6 0 2 16,-8 1 0-16,-6 2 0 15,0 5-2-15,0 2 2 16,-11 7-2-16,-7 6 0 0,-2 1 4 16,0 0-3-1,0 5 0-15,3 16-1 0,3-2 0 16,3 4-3-1,9-2-5-15,2 2 1 0,0-4 4 16,0 0 0-16,2-7 1 16,9-4 1-16,-3-4 0 15,6-4 1-15,-3 0 2 16,5 0 2-16,-3-18 8 16,1-5-8-16,-1-2-1 15,-2-1-3-15,-6 6 0 16,-1 1 3-16,-4 9-2 15,0 8-1-15,0 2 0 16,0 0-3-16,0 0-8 0,0 2-5 16,5 16 7-16,-3 4 7 15,11 3 1-15,1-2 0 16,3-2 1-16,3-4-4 16,7-4 4-16,2-6 0 15,2-7 12-15,3 0-3 16,-1-3 8-16,-2-23-9 15,-2-6-6-15,-6-9-2 16,-10-5 7-16,-9-7-3 16,-4-14 4-16,0-9-2 15,-11 1-6-15,-7 15 1 16,5 23 5-16,7 21-5 16,-1 13 10-16,2 3-11 0,-4 5-6 15,3 25 4 1,-1 16 2-16,7 12-1 0,0 6 4 15,11 2-4-15,14-4 2 16,8-4-2-16,5-7 2 16,5-9-2-16,-1-9 1 15,-5-10-1-15,-3-14-40 16,-5-9-76-16,-5 0-158 16</inkml:trace>
  <inkml:trace contextRef="#ctx0" brushRef="#br0" timeOffset="7464.64">30004 6888 618 0,'0'0'114'15,"0"0"-37"-15,0 0 26 16,0 0-26-16,0 0-10 15,0 0-18-15,130-64-5 16,-107 19-35-16,-2-3 7 0,-7-4-6 16,-14-2 0-16,0-2-8 15,0 2 11-15,-14 11-12 16,-1 18-1-16,1 10 15 16,7 10-1-16,-1 5-14 15,-2 0-1-15,-1 23 1 16,3 13 0-16,0 10-9 15,8 5 9-15,0 2 0 16,0 2 0-16,14-4-3 16,1-2 3-16,-1-11 8 15,-3-9-7-15,1-13-1 16,-8-8 1-16,0-8 1 16,7 0-2-16,5-12 1 15,9-16-4-15,1-2 3 16,3 4-24-16,0 10-20 0,-2 7 5 15,2 9-1-15,-11 0 23 16,-1 5 10-16,-7 18 6 16,-4 3-2-16,-6 3 3 15,0-1 0-15,0-5 8 16,-16-4 23-16,-5-6-6 16,-8-6 14-16,-7-3-9 15,2-4-14-15,3 0-12 16,-1-17-4-16,11-9-5 15,5 1-34-15,9 1-12 16,7 3-28-16,5 6-117 16,24 3-298-16</inkml:trace>
  <inkml:trace contextRef="#ctx0" brushRef="#br0" timeOffset="9601.94">30528 6888 664 0,'0'0'197'0,"0"0"-121"15,0 0-15-15,0 0-13 16,0 0-13-16,0 0-18 16,60-30 4-16,-42 8-6 15,-4 0-13-15,-8-3 8 0,-4 6-3 16,-2-2 4-16,0 5 3 15,0 4-1-15,-2 4-5 16,-4 4 0-16,-8 4-5 16,1 0-6-16,-1 0 2 15,1 12 1-15,4 9-1 16,4 1 1-16,5 5-9 16,0-3 6-16,0 5-1 15,12 1 3-15,7-2 1 16,6 0-1-16,2-8-4 15,-3-6 5-15,3-8-2 16,-2-6 2-16,0 0 1 0,-4-20 1 16,4-10-2-16,-5-7-2 15,-2 1-5-15,-7 4 2 16,-4 5 2-16,-3 5 2 16,-4 8-1-16,2 7 2 15,-2 5 0-15,0 2-1 16,0 0-13-16,0 9-4 15,0 10 15-15,0 8 3 16,0 0 1-16,0 0 4 16,7-1-5-16,0-6 1 15,0-6 3-15,-3-8 3 16,0-4 6-16,1-2 4 16,-1 0 8-16,8-8 2 0,1-16-12 15,5-6-9-15,1 0-6 16,2 2 0-16,-3 7 0 15,-3 6 0-15,-1 5-1 16,-5 5-4-16,-5 5-1 16,2 0-6-16,4 7-3 15,-1 11 15-15,-3 1-3 16,5 5 3-16,3-1 0 16,1 2 1-16,5-2 0 15,1-7 1-15,-6-6 0 16,1-8 0-16,1-2-2 15,1 0 6-15,5-16 4 0,-4-12-5 16,0-2 3 0,-9-2-7-16,-5 0 7 0,-5 3-6 15,0 8 1-15,0 6-2 16,0 7-1-16,-9 8-10 16,-2 0-1-16,2 0 10 15,-4 8 1-15,2 10 0 16,7 7-9-16,4 1-4 15,0-1 3-15,0 5-4 16,15-2 1-16,3-7 0 16,1-3-2-16,6-6 2 15,0-8 6-15,4-3 3 16,4-1 1-16,3-1 3 16,-3-24-4-16,-4-5-27 15,-4-3 8-15,-12-3 13 0,-6-1 1 16,-5-1 9-16,-2-1 0 15,0-4 1-15,-9 5 6 16,-7 6 11-16,6 12 6 16,-2 8 9-16,8 4 17 15,-3 6-4-15,3 0-18 16,2 2-8-16,2 0 0 16,0 0-10-16,0 0-6 15,0 16-4-15,0 9 7 16,0 10 1-16,0 0 3 15,0 8-6-15,8 6 0 16,3 2-3-16,1 7 8 0,-1 9-9 16,2 5 2-1,-8 4-2-15,4 4 1 0,-7-3-4 16,0-4 2-16,-2-1-25 16,0-3-16-16,0-13-26 15,2-7-23-15,0-17 12 16,7-17 3-16,3-8-19 15,-4-7-64-15,8 0 26 16,2-12 36-16,-2-10 93 16,-3-6 3-16,3-7 60 15,-3 2 30-15,-7-8 24 16,1 1-4-16,-7-3-37 16,0 0 2-16,0-2-14 0,-18 4 10 15,-6 1-23 1,-12 3-15-16,1 10-14 0,-1 2 1 15,3 12-10-15,4 2-5 16,4 3 5-16,7 7-9 16,9-4-1-16,5 4-3 15,4 1-6-15,0 0-19 16,0-6 18-16,11 5-9 16,18-1-13-16,2-9 4 15,2 4-1-15,-2-5 8 16,3-6 12-16,-5 2-1 15,-2-1-3-15,-11 4 5 16,-3 3 1-16,-11 4 7 16,0 0 0-16,-2 6 9 0,0 0 7 15,0 0 11-15,0 0-21 16,0 0-4-16,0 15 2 16,0 8 0-16,0 3-3 15,14-2-1-15,1-4-1 16,3-2 1-16,2-8-2 15,-4-6 2-15,-3-4 0 16,5 0 0-16,2-9 6 16,2-22-3-16,5-3 0 15,-9-8 20-15,2-8-10 0,-7-6-8 16,-4-7 6 0,-5-4 5-16,-4 4-5 15,0 10 0-15,0 9 14 0,0 17-9 16,-8 10 5-16,-1 8 1 15,5 4-6-15,-4 5-8 16,6 0-5-16,2 0-2 16,-2 7-1-16,0 21-4 15,2 14 4-15,0 6 0 16,0 6 3-16,9 4-2 16,9 0-1-16,2 3 0 15,1-5 0-15,0-6-1 16,-1-10 2-16,-2-12-2 15,0-9-4-15,-2-10-6 16,-1-9-3-16,1 0 4 0,1-23 1 16,2-10-8-1,-4-7 1-15,-1-3 1 0,-10-3 9 16,0 4 6-16,-4 6 3 16,0 10-1-16,0 10 9 15,0 11 11-15,-2 5-5 16,-2 0-16-16,-3 0 5 15,0 5-3-15,0 15-3 16,7 5-1-16,0 3 1 16,0-1 1-16,11 2-1 15,12-1-2-15,4-2-4 16,2 0 2-16,2 0-2 16,-2-4 4-16,-2 0 2 0,-12-2-1 15,-4-2-1-15,-6 0 1 16,-5-4 0-16,0-2-27 15,-18-6 11-15,-11-6 4 16,-9 0-50-16,-8-1-54 16,-4-24-13-16,1-5-135 15,0-6-156-15</inkml:trace>
  <inkml:trace contextRef="#ctx0" brushRef="#br0" timeOffset="9832.29">31667 6675 715 0,'0'0'147'15,"0"0"-82"-15,0 0-1 16,0 0 1-16,0 0-12 16,114 0-7-16,-58 0-10 15,-8 0-17-15,-3-5-14 16,-7-2 1-16,-11 1-6 15,-11-1-11-15,-12 4-55 16,-4-3-46-16,0 1-58 16,-25-2-237-16</inkml:trace>
  <inkml:trace contextRef="#ctx0" brushRef="#br0" timeOffset="10098.73">31575 6534 1005 0,'0'0'96'0,"0"0"-26"15,0 0-6-15,0 0-31 16,0 0-13-16,0 0-11 16,-8 63-4-16,21-56-4 15,1-7-1-15,-1 0 1 16,-2 0 0-16,2-17-1 15,-8 3-10-15,-3 4-13 16,-2 6 3-16,-7 4-59 0,-17 0-130 16,-8 7-693-16</inkml:trace>
  <inkml:trace contextRef="#ctx0" brushRef="#br0" timeOffset="12549.02">29021 7321 662 0,'0'0'204'0,"0"0"-130"15,0 0 14-15,0 0-3 16,0 0-18-16,0 0-19 15,-13 0-11-15,13 0-8 16,0 0-23-16,0 0 8 16,0 0-10-16,17 4-1 15,19 6 5-15,9 2-3 16,1-5-3-16,6 0-2 0,-10-3 0 16,-6-2-1-16,-10 0-29 15,-10-2-12-15,-9 5-63 16,-7-2-64-16,0 3-171 15</inkml:trace>
  <inkml:trace contextRef="#ctx0" brushRef="#br0" timeOffset="14919.7">29654 7683 540 0,'0'0'66'16,"0"0"-28"-16,0 0 13 15,0 0 38-15,0 0-21 16,0 0-13-16,23 35-8 16,-8-31 0-16,-1-4 4 15,3 0 14-15,3 0-10 16,3-14-14-16,3-14-22 15,1-10 5-15,2-12-15 0,-11-9-5 16,-1-9-3 0,-7-8 0-16,-8 0-1 0,-2 6 0 15,0 14 0-15,-2 11-2 16,-8 16 2-16,4 11 0 16,-3 9 0-16,5 5 0 15,2 4-3-15,-3 0-5 16,-2 2 0-16,5 31-8 15,-7 13 16-15,9 13 0 16,0 8 5-16,0 4-5 16,15-4 1-16,8 3-4 15,-1-6 6-15,3-10-6 0,-6-7 3 16,0-11 0 0,-1-10 4-16,-5-12-4 0,0-6-3 15,3-5 2-15,2-3-7 16,4-5-2-16,-4-21-20 15,2-9 22-15,-5-3-1 16,-4-10 7-16,-3 3 2 16,-8 0 0-16,0 12 0 15,0 11 2-15,0 14-2 16,-5 8 10-16,-4 0-10 16,-6 8-1-16,1 18 1 15,3 3 0-15,9 7-6 16,2 0 1-16,0 0 0 15,13-3 4-15,7-3-3 16,9-5-23-16,2-10-9 0,5-7-9 16,-1-6-2-16,4-2 2 15,-6 0-6-15,3-20 13 16,-9-2-12-16,-6-7 4 16,2 0 46-16,-7-3 16 15,-5 0 18-15,-9 4 13 16,-2-1-21-16,0 12 11 15,0 2-5-15,-15 7 17 16,-8 8-23-16,-2 0-11 16,5 3 2-16,3 17-12 15,1 5 3-15,9 6 2 16,3-3-9-16,4-3 1 0,0-2-2 16,2-5 1-16,9-6-1 15,5-8 0 1,-3-4 0-16,3 0 3 0,-1 0 11 15,3-11 8-15,-3-6-6 16,-1 0 9-16,-1 2-13 16,-3 2 17-16,-6 5-10 15,-2 7 2-15,3 1-1 16,-5 0-13-16,0 0-3 16,2 0-4-16,2 13-5 15,6 24 3-15,3 13 2 16,2 12 6-16,-1 9-5 15,3 4 0-15,-5 1-1 16,-4-3-5-16,-8-14-4 16,0-13-17-16,0-14-9 0,0-18 20 15,-13-9 5-15,-5-5 10 16,-2-2 27-16,-6-22-23 16,1-13 0-16,5-6 1 15,5-6-5-15,3 0 0 16,12-2-5-16,0 0-2 15,12 0-18-15,17 5 6 16,4 4-26-16,11 3-34 16,8 6 30-16,-2 3-11 15,2 4-8-15,-9 4 34 0,-12 4-3 16,-14 1 10 0,-8 1 27-16,-2 3 14 0,-7-2 75 15,0 4-15-15,0 4-4 16,0 2 5-16,-4 5 17 15,-10 0-53-15,-6 0-25 16,-4 13 5-16,-1 9-6 16,3 9-12-16,9-1 5 15,5-1-5-15,4 1 2 16,4-7-2-16,0-2 1 16,0-10 1-16,0-3-6 15,10-6 3-15,-4-2-2 16,7 0 1-16,5-10 2 15,3-12 7-15,-6-6-5 16,1-4-1-16,-3-4 2 0,0 2-4 16,-6 6 0-16,0 7 0 15,-5 14 0-15,-2 7-1 16,0 0-1-16,0 0-11 16,0 23 9-16,0 5 3 15,4 7 0-15,3-5-1 16,4-5-12-16,0-4 3 15,-2-9-2-15,5-4 3 16,-1-8 5-16,-5 0-5 16,8-3 6-16,3-20 4 15,2-10 17-15,2-4-7 16,-3-12 8-16,-5-9-4 0,-5-6-12 16,-10-3-2-16,0 12 0 15,0 19-2-15,0 16 2 16,-3 13 0-16,-6 7-2 15,-2 0 2-15,-5 28 0 16,3 15 4-16,5 13 2 16,8 10-1-16,0 2 1 15,2-1-4-15,17-11-2 16,4-12-2-16,-5-12 2 16,-1-11 2-16,-3-4-1 15,-1-5-2-15,-2-6-32 16,1-6-108-16,-6 0-221 15</inkml:trace>
  <inkml:trace contextRef="#ctx0" brushRef="#br0" timeOffset="17499.71">31411 7640 866 0,'0'0'141'0,"0"0"-107"0,0 0 31 16,0 0-2-16,0 0-33 16,0 0-5-16,-7-68-5 15,18 53-8-15,-4 8-7 16,-3 5-4-16,-2 2 7 15,0 0-6-15,4 0-2 16,0 8-2-16,3 19 2 16,5 10 4-16,1 7-3 15,-9-2 8-15,6-8-7 16,-4-4 7-16,-1-14-2 16,-3-6 0-16,-4-8-6 0,0-2 2 15,5 0 6-15,2 0-6 16,6-23 1-16,10-8 9 15,6-7-11-15,0 0-2 16,0 6 3-16,-14 11-3 16,-4 12 0-16,-6 9-1 15,-5 0 1-15,2 0-3 16,0 9 3-16,0 21 0 16,5 5 1-16,-3-3 1 15,6-4-1-15,-6-7 5 16,0-10-4-16,1-5 0 15,-3-3 1-15,0-3-1 0,-2 0 3 16,9 0 4 0,2-15-2-16,7-15 4 0,11-6-11 15,-7 0 6-15,1 8-6 16,-8 10 0-16,-3 10-1 16,-10 6 1-16,2 2-6 15,3 0-8-15,-3 16 7 16,8 10 3-16,1 4 7 15,3 0-3-15,1-2 0 16,8-5 3-16,-5-9-3 16,2-3-6-16,-4-7 3 15,4-4 3-15,0 0-1 16,5-12-1-16,0-12 2 0,0-6-1 16,-9-5 0-16,-5-4 0 15,-9 0-1-15,-4 0 0 16,0 6-5-16,0 11 6 15,-13 8-3-15,-7 10-11 16,-3 4 3-16,2 3 12 16,-8 19 0-16,6 6 1 15,5 2-1-15,9 3 0 16,7 2-1-16,2-2 1 16,0-2 0-16,9-7 0 15,9-4-1-15,0-8 1 16,-1-4 2-16,2-8 1 15,-2 0 0-15,3-4 2 16,1-16 1-16,0-5-3 0,0-4-3 16,-5-1 0-16,-3-2 2 15,-9 4 2-15,-2 8-4 16,-2 5 1-16,0 10 1 16,0 5-2-16,0 0-8 15,0 0-4-15,0 9-2 16,0 16 14-16,0 4 0 15,0 4 0-15,0 1 0 16,7-5 3-16,9-4-3 16,2-4 1-16,1-6 1 15,-1-9 0-15,2-4-2 16,5-2 3-16,1-2-1 16,4-19 0-16,1-5-2 0,-2-3-6 15,-2-1 6-15,-9 0 0 16,-5 2 0-16,-2 2-2 15,-7 7 2-15,-4 11 1 16,3 7 0-16,-3 1-1 16,0 0 0-16,0 0-10 15,0 14 10-15,0 8 3 16,-5 4 4-16,5 0-3 16,0 2-2-16,0-4-1 15,0-6 7-15,0-5-4 16,0-8-1-16,0-5 2 15,0 0 1-15,0 0 2 0,5 0-5 16,6-16 1 0,4-8-4-16,5-7 11 0,1 2-9 15,-2-1-4-15,-1 3-2 16,-5 12-2-16,-3 7-3 16,-6 4 4-16,-2 4-4 15,-2 0 0-15,5 17 5 16,-1 7 4-16,6 3 0 15,3-3-7-15,-5-4 6 16,6-6-9-16,-3-7 5 16,0 0-2-16,3-7-5 15,-1 0 9-15,3 0 0 0,-1-16-6 16,5-7 9-16,0-3 0 16,0-1-2-16,-2 1 5 15,-3 4-2-15,-3 5-1 16,-8 7 0-16,-2 8-4 15,-2 2 4-15,0 0 0 16,0 9 5-16,0 15-4 16,-4 4 5-16,-2 1-2 15,6-4-3-15,0-3 0 16,0-6 0-16,0-7 1 16,0-4 1-16,0-5-1 15,0 0 0-15,0 0 8 16,0 0 0-16,8-14-7 15,11-9 1-15,2-6 4 16,4-3-6-16,2 5-2 0,-5 5 6 16,-2 11-6-16,-6 7-3 15,-6 4 2-15,-1 0-7 16,-3 11 5-16,3 7 3 16,4 4-1-16,3-1-1 15,6-1 2-15,0-2 1 16,3-6-1-16,-4-6-3 15,1-3 3-15,7-3 2 16,2 0 0-16,7-13 0 16,4-9-2-16,-11-5 1 15,-7-1 2-15,-9-3-2 16,-3-8 2-16,-6 7-3 0,-2 11-1 16,-2 6 1-16,0 11-2 15,-2 4-15-15,-18 0 17 16,-9 7 8-16,4 15-6 15,8 7-2-15,5 4-2 16,12-2 1-16,0-2 1 16,12-1-2-16,14-2 2 15,8-6-2-15,6-4 2 16,2-12 0-16,-4-4 0 16,2 0 0-16,-4-13 2 15,-1-14-1-15,-6-3-1 16,-6-7 2-16,-7 0 5 15,-8-6-7-15,-3 5 0 16,-5 8 1-16,0 12 5 16,0 10-6-16,-13 8-1 0,-3 0 1 15,0 0 3-15,3 0 2 16,6 0-3-16,5 4 0 16,2 0-2-16,0 0-2 15,0 2 2-15,0 0 0 16,0 0 0-16,9 2 1 15,7 0-1-15,3 4 3 16,1 0-3-16,-4 1 1 16,-3 1 0-16,-2 4-1 15,-1-3 3-15,-2 3-3 16,-1 3 2-16,-3-3 1 0,1 0-1 16,0 4 1-16,-3-4 5 15,0-2-6-15,3-4 0 16,-5-8 1-16,2 0-2 15,4-4-1-15,3 0 3 16,5 0-6-16,-4 0 3 16,0-7-17-16,-3-8-18 15,1-5-30-15,-8-4-146 16,0 2-72-16,0-2-405 16</inkml:trace>
  <inkml:trace contextRef="#ctx0" brushRef="#br0" timeOffset="94993.59">19226 10028 600 0,'0'0'93'16,"0"0"-7"-16,0 0 25 16,0 0-41-16,0 0-1 15,0 0-12-15,0 0 3 0,0 0-16 16,0 4-18 0,0 0 4-16,2 3-9 0,3-2 8 15,4 3-13-15,-5-2 5 16,7 1-5-16,-4-2-8 15,2-1 2-15,4-2 4 16,-1 2-8-16,5 2-4 16,1-6 1-16,7 0 3 15,2 0-3-15,-1 0-3 16,-4 0 1-16,5-4 0 16,-2-2 4-16,-8-5-5 15,3 6-1-15,1 1 1 16,-6 0 0-16,-1 3 0 15,1-2 2-15,-1 3-4 16,1 0 4-16,1 0-2 0,1 0 0 16,4 0-2-16,-3 3 2 15,-3-1 0-15,1-2 1 16,-3 3-1-16,0-3 5 16,-1 0-5-16,-6 0-3 15,5 0 3-15,3-5 2 16,-1-4-1-16,-1 1-1 15,-6 2 0-15,5 0 2 16,-5 4-2-16,4 0-4 16,1 2 4-16,3 0-2 15,3 0 2-15,-1 0-3 16,8 14 3-16,3 0 0 0,-3 0 0 16,5 2 1-1,-2-4 1-15,-2-3-3 0,-6-9 2 16,2 0 0-16,-1 0-1 15,5 0 0-15,2 0 0 16,-1 0 1-16,-2-5-1 16,3 1 1-16,0-2-1 15,0 4-1-15,-8 2 1 16,8 0 0-16,0 0 0 16,0 0 0-16,2 2 2 15,0 8-2-15,0 2 0 16,0 2-1-16,0-4 1 15,-4 0 0-15,-8-3-6 0,3-4 6 16,-7 1 1 0,1-4-1-16,-3 0 0 0,3 0 0 15,3 0 1-15,8-7 0 16,4-6-1-16,2-1 0 16,-2 5 0-16,-2-3 0 15,0 7 0-15,-10 5 0 16,6 0-1-16,-5 0 1 15,1 12-1-15,4 0 0 16,-3 0 0-16,5 0 0 16,-8-4 1-16,4-4 0 15,-6-1 0-15,3-3 0 16,-5 0 0-16,7 0 1 16,3 0-2-16,6-10 3 0,0-7-2 15,0 2 0-15,-3-4 0 16,-4 3-1-16,1 3-3 15,-3 4 4-15,2 5 0 16,-6 3-1-16,1 1 1 16,6 0-2-16,-3 0 2 15,5 0 0-15,2 1 2 16,-1 0-2-16,-2 2 0 16,-1-1 0-16,-3-2 0 15,2 0 0-15,-2 0 0 16,5 0 0-16,0 0-1 15,-6 0 1-15,8 0 0 16,-7 0 1-16,5 0 0 0,-3-5-1 16,-4 4 0-1,0 0-1-15,-1 1 3 0,4 0-3 16,-6 0 1-16,10 0 0 16,-5 0 0-16,-5 1 1 15,3 3 0-15,-5 0 1 16,-3 1-1-16,1-5-1 15,-7 0 0-15,0 0 0 16,6 0 0-16,-4 0 0 16,1 0-2-16,-5 0-12 15,-2 0-29-15,0 0-26 16,-4 0-113-16,-21 0-190 16</inkml:trace>
  <inkml:trace contextRef="#ctx0" brushRef="#br0" timeOffset="103671.3">22289 5479 516 0,'0'0'59'16,"0"0"15"-16,0 0 8 16,0 0 8-16,0 0-31 15,0 0-22-15,0 0 3 16,0 0-2-16,-25 7-8 0,21-7-3 16,-3 0 19-1,3 0 0-15,-3 0-19 0,3 0 2 16,1 0-15-16,3 0 2 15,0 0-8-15,0 0-6 16,0 0 3-16,0 0-4 16,0 0-1-16,0 2-2 15,5 2 2-15,35 0-4 16,20 2 3-16,21-2-2 16,5-2 2-16,1 1-1 15,-2-3-4-15,-14 0 0 16,-13 2 6-16,-15-2-6 15,-12 0 3-15,-16 0-2 0,-3 0 1 16,-12 0 4 0,0 0 0-16,0 0 8 0,0 0-7 15,-4 0 0-15,-35 0-1 16,-7 0-2-16,-12 0 2 16,0 0 1-16,2 0 0 15,4 1-1-15,12 1 6 16,7 2-4-16,15-2-2 15,7-2 0-15,9 0 0 16,2 3 0-16,0-3-1 16,0 0-4-16,15 7-4 15,21-2 6-15,19 0 3 16,13-1-3-16,3-2 0 16,0-2-29-16,-11 0-26 0,-15 0-3 15,-16 0-11-15,-18 0-30 16,-11 0-142-16,-4 0-242 15</inkml:trace>
  <inkml:trace contextRef="#ctx0" brushRef="#br0" timeOffset="132591.26">19078 10056 279 0,'0'0'151'0,"0"0"-81"16,0 0-24-16,0 0-7 15,0 0-14-15,0 0-3 16,0 0 6-16,0 0-3 16,0 0 14-16,0 4 6 15,0-4 2-15,0 0-8 16,0 0-3-16,0 0-11 16,0 0-4-16,0 0 1 15,0 0 0-15,0 0-5 0,0 2-2 16,0-2-7-1,6 0-2-15,0 0 5 0,5 0-10 16,1 0 8-16,-6 0-3 16,5 0-1-16,3 0 0 15,-3 0 4-15,-3 0-2 16,2 0 0-16,1-2-3 16,-7-1 2-16,-2 3-3 15,-2 0 1-15,2 0 4 16,3 0-7-16,0 0-1 15,-1 0 0-15,7 0-1 16,-2 0-2-16,-4 0 3 0,6 0-4 16,-9 0 2-16,4 0 1 15,1 3 1-15,-5-1 0 16,3 0-1-16,2 3 2 16,-3-2-1-16,5 1 0 15,-5-2 0-15,1 0-2 16,2 0 4-16,-5-2-4 15,0 0-1-15,0 0-21 16,7 0-33-16,3 0-61 16,5-8-159-16,12-6-191 15</inkml:trace>
  <inkml:trace contextRef="#ctx0" brushRef="#br0" timeOffset="140705.53">29275 11243 851 0,'0'0'92'0,"0"0"-78"0,0 0 13 15,0 0-7-15,0 0 14 16,0 0-14-16,0 0 2 16,0 126-18-16,0-103 0 15,0-10-3-15,0-4 0 16,0-7 0-16,0-2 1 15,0 0-1-15,0 0 5 16,0-12 7-16,16-14-9 16,-3-2-2-16,5-1 1 15,2 12 1-15,-2 2-4 16,-7 7 0-16,2 8-5 0,0 0 0 16,3 3 2-1,5 18 3-15,-8 2-2 0,7 0-4 16,2 2 6-16,-4-8 0 15,2-5-2-15,-5-5-2 16,-3-7 4-16,3 0 1 16,-1-14 3-16,-1-15 6 15,0-3-7-15,-3-5 14 16,-8-2-5-16,-2 1-2 16,0 6-4-16,0 9-3 15,-2 6 0-15,-19 13-3 16,1 4-7-16,-4 4-16 15,2 25-43-15,-3 2-57 16,12-3-153-16,11-6-254 0</inkml:trace>
  <inkml:trace contextRef="#ctx0" brushRef="#br0" timeOffset="142155.79">29766 11209 666 0,'0'0'213'16,"0"0"-163"-16,0 0 2 16,0 0-14-16,0 0-26 15,0 0-6-15,0 38 11 16,2-10 1-16,0 2-7 16,-2-2-8-16,0-1 0 0,0-9-2 15,0-6-1 1,0-4-1-16,0-8 1 0,0 0 2 15,0 0 18-15,0-2-9 16,0-18 15-16,0-9-22 16,0 0-4-16,5-4 0 15,3 5-4-15,6 9 4 16,3 2-13-16,2 10-3 16,-2 4-3-16,8 3 3 15,-7 0-11-15,3 6 8 16,4 10-10-16,-2 0-19 15,-7-2 14-15,-3 0-15 16,-7-6 18-16,1-1 21 16,-5-3 8-16,1-4 0 0,-3 1 2 15,0-1 30-15,0 0 9 16,0 3 1-16,0-3-8 16,0 0-1-16,0 5-16 15,0 4 0-15,0 2-13 16,0 3 6-16,0 2-8 15,4 1 0-15,7 1 1 16,0-1-5-16,3-6 7 16,-1-2-7-16,3-6 4 15,-3-3-9-15,1 0 8 16,1-3 1-16,-1-17 6 0,-1-4-5 16,-11-5 0-1,-2-4-1-15,0-1 7 0,0 4-3 16,-9 2 1-1,-9 6-4-15,-4 8 5 0,4 6 0 16,-2 5-3-16,7 3-3 16,-3 0-3-16,7 5 2 15,7 11-5-15,2 4-7 16,0 0-21-16,11-2-1 16,11-4-2-16,7-2-16 15,7-6 11-15,-5-6-14 16,0 0 7-16,-2 0 25 15,-4-1 14-15,-3-14 10 16,-4 5 1-16,-2 0 20 0,-8 4 32 16,-3 4 16-16,-1 2-15 15,-1 0-38-15,1 0-10 16,3 4 4-16,-1 12 8 16,3 2-7-16,3 0-6 15,-4 0-5-15,3-2 1 16,-3-4 0-16,-4-5-1 15,0-5 0-15,-4-2 1 16,2 0 8-16,3 0 42 16,1-5 16-16,6-15-38 15,3-1-25-15,1 0-3 16,-1 5 2-16,-3 8-3 16,-1 4-2-16,3 4-3 0,-6 0-2 15,3 4-4 1,5 16 2-16,-3 5-7 0,3-2-15 15,-1 0 2-15,6-5-8 16,1-6 4-16,6-4 3 16,7-8 10-16,7 0 20 15,5-2 9-15,6-22 11 16,-8-2-16-16,-10-2-4 16,-6 2 6-16,-14 6-5 15,-9 8 20-15,-6 3 17 16,0 5 0-16,0-3-12 15,-19 6 18-15,-3 1-11 16,-3 0-5-16,-1 0-13 16,4 21-4-16,-1 4-9 0,8 1-2 15,10 0-2-15,5-3-8 16,0-5-20-16,0-6 0 16,14-4 16-16,3-8 9 15,3 0 5-15,3 0 4 16,2-17 6-16,4-3 5 15,-12 1-5-15,3 0 9 16,-7 1 4-16,-3 2 4 16,-4 6-6-16,-1 4-7 15,-5 6 9-15,0 0-8 16,0 0-9-16,0 12-3 0,0 18-2 16,-9 15 0-1,5 5 0-15,4 14-2 0,0 8 2 16,0 10-2-1,0 0 6-15,2-9-6 0,-2-13 1 16,0-20-6-16,0-14 5 16,0-14 0-16,0-8 2 15,-2-4 0-15,-19 0 1 16,-12-12-2-16,-10-18-16 16,1-4-40-16,-3-6-66 15,1 4-117-15</inkml:trace>
  <inkml:trace contextRef="#ctx0" brushRef="#br0" timeOffset="142671.62">29432 11472 609 0,'0'0'289'16,"0"0"-257"-16,0 0-19 16,0 0 28-16,0 0 16 0,179-22-22 15,-82 18-13-15,9 2-1 16,6 0-17-16,-5-1-1 15,-16 0-2-15,-19 1-1 16,-26 2-20-16,-21 0-25 16,-23 0-5-16,-2 0-1 15,-35 0 9-15,-32 0-8 16,-20 5-36-16,-15 10 5 16,-14-4 53-16,-5 4 21 15,12-1 7-15,11-2 22 16,19-1 89-16,29-8-17 15,16-1-13-15,25-1-3 16,9 2-31-16,20 0-40 16,45 0-5-16,24 1 36 0,29 0-15 15,23-1-12-15,5-3-6 16,-1 0-5-16,-10 0-2 16,-22 0-46-16,-26-7-55 15,-31 0-33-15,-25 0-92 16,-25 3-177-16</inkml:trace>
  <inkml:trace contextRef="#ctx0" brushRef="#br0" timeOffset="142798.81">30265 11564 667 0,'0'0'138'15,"0"0"-135"-15,0 0 0 0,0 0-3 16,0 0 0-16,0 0-234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46:19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9095 5293 893 0,'0'0'81'16,"0"0"-21"-16,0 0-7 16,0 0 5-16,0 0-35 15,0 0-19-15,0 0 9 16,0 148 7-16,0-85-9 16,0-1-5-16,0-8-2 15,0-8-2-15,0-12 0 16,0-12 5-16,0-6-7 15,0-11 0-15,0-5 4 16,0 0 2-16,0 0 6 16,0-28 15-16,0-19-15 15,0-17-11-15,0-8 2 0,2-4-2 16,7 6 0-16,-1 13 4 16,2 19-5-16,-6 18 0 15,-2 10-2-15,-2 8 2 16,0 2-3-16,9 0-2 15,0 8 2-15,11 25 2 16,3 13 2-16,1 3 1 16,-2 9-2-16,-4-3 0 15,-3-6 0-15,-1-6 1 16,-1-9 0-16,-1-9-1 16,-6-9-2-16,5-9 2 15,-4-2 0-15,-2-5-3 0,1 0-5 16,5-12 6-1,5-18 2-15,-1-7 0 0,-1 2-2 16,1 4 2-16,-3 11 1 16,-5 11-1-16,-3 7-7 15,0 2 2-15,5 0-1 16,3 11 3-16,3 13 1 16,5 4 0-16,-3 2 2 15,10-2 3-15,0-1-2 16,-2-4 0-16,-3-5-2 15,3-6 0-15,-8-3-1 16,-1-8-6-16,-3-1 3 16,1 0-4-16,-1-7 7 0,8-16 1 15,-4-3 1 1,-1-4 0-16,-3-2 0 0,-7 9-1 16,0 6 2-16,-4 10-1 15,-2 7 0-15,0 0-2 16,0 0-4-16,2 0-12 15,0 14 7-15,5 6 11 16,-1-1 0-16,4 0 0 16,-2-3 0-16,5-4-1 15,-1-5-2-15,-1-3 2 16,-5 1-2-16,1-5-1 16,0 0 1-16,0 0 0 15,-1-14 3-15,5-4 3 16,1-6 1-16,-4 3-3 0,1-2 3 15,-4 0-3-15,-3 1 2 16,5 0-2-16,-5 2 2 16,2 4 3-16,-4 4 1 15,0 7 1-15,0 5 9 16,0 0-11-16,0 0-6 16,0 0-3-16,0 14 0 15,0 15 0-15,5 7 3 16,4 3 2-16,4-4-1 15,2-5-1-15,8-2 0 16,2-5 0-16,4-7 0 16,0-7-1-16,2-2 1 15,0-7 0-15,0 0 1 0,-2-15-1 16,0-14 2-16,-2-12 2 16,0-7-2-16,-2-13 2 15,-8-16 6-15,-3-5 1 16,-8-5-4-16,-1 9-2 15,-5 15-1-15,0 12-1 16,-5 15 0-16,-9 12 7 16,6 10-2-16,1 6 9 15,5 8-10-15,0 0 1 16,2 12-8-16,-2 32-5 16,2 22-1-16,0 24 5 15,0 7 1-15,17-2 0 0,1-8-15 16,4-23-11-16,-2-16 3 15,5-17 8-15,2-11 7 16,2-8 7-16,0-10-18 16,0-2-7-16,2-7 1 15,-4-25-3-15,-3-7 28 16,-2-10 1-16,-1-11 2 16,-8-10 10-16,-4-4-1 15,-7-4 3-15,3 8 3 16,-5 9 5-16,0 15-8 15,0 14-12-15,0 11 16 16,-7 12-6-16,2 7 13 16,1 2-15-16,-1 0 0 15,-1 2-11-15,-1 32 2 16,0 11-2-16,7 17 0 0,0 7-1 16,0 3 1-16,7-1 0 15,4-7-1-15,0-10 0 16,1-5-3-16,1-13-3 15,-2-4-5-15,2-11-10 16,0-5-17-16,1-7 1 16,1-9 5-16,-1 0 19 15,-1-6 10-15,3-23 1 16,-1 0 3-16,-1 0 3 16,-1 9-2-16,-6 11-1 0,-2 6-1 15,-1 3-3 1,7 0-1-16,0 12 4 0,7 13 1 15,-2-4-2-15,4-3 0 16,2-1-22-16,5-8-31 16,0-3-31-16,0-6-6 15,-6 0-142-15,6 0-83 16</inkml:trace>
  <inkml:trace contextRef="#ctx0" brushRef="#br0" timeOffset="245.53">10969 5252 602 0,'0'0'289'0,"0"0"-233"16,0 0-1-16,0 0-15 15,0 0-6-15,0 0-15 16,-17 30-1-16,30-26-13 15,-5-1-4-15,6-3 3 16,-5 0-4-16,-3 0-19 16,-6-15-39-16,0-3 4 15,0-3-48-15,-33 3-69 16,-18 2-9-16</inkml:trace>
  <inkml:trace contextRef="#ctx0" brushRef="#br0" timeOffset="409.89">10316 5257 583 0,'0'0'175'16,"0"0"-44"-16,0 0-46 16,0 0-38-16,0 0-24 15,0 0 2-15,65 10-6 16,-7-10-2-16,4-6-17 16,7-10-1-16,-9 4-68 15,-4 3-158-15,-12 2-438 16</inkml:trace>
  <inkml:trace contextRef="#ctx0" brushRef="#br0" timeOffset="2700.05">11166 5388 644 0,'0'0'93'15,"0"0"9"-15,0 0 8 16,0 0-22-16,0 0-21 0,0 0 9 16,0 0-13-1,0 0-23-15,0 0-16 0,-12 0-17 16,-3 0-4-16,-6 21-2 15,6 8-1-15,1 12 0 16,6 5-1-16,3 2 0 16,5-4-1-16,5-4-1 15,17-8 2-15,7-9-4 16,7-4 4-16,-1-12-5 16,7-7 6-16,8 0-1 15,-3-9 2-15,-3-16-1 16,-6-1 2-16,-5-3-2 15,-4-3 3-15,-6 3-3 16,-5 1 1-16,-12 9 2 16,1 6-3-16,-7 7 3 0,0 6-3 15,0 0 0 1,2 0-7-16,2 16-2 0,8 12 9 16,3 9 0-16,3 2 0 15,9-3-3-15,-2-5 3 16,1-7 0-16,1-10-1 15,-3-6 1-15,3-6 0 16,0-2-4-16,0-2 4 16,0-20 0-16,0-4-1 15,-6-3 1-15,-5-3-2 16,-3 3-1-16,-4-2 3 16,-6 9 3-16,-3 8-3 0,0 6 0 15,0 8 0-15,0 0-5 16,0 3-12-16,0 23 13 15,0 3 4-15,4 5-1 16,9-2 0-16,8-3-2 16,-2-5-11-16,4-5-4 15,-1-10 0-15,7-6 8 16,0-3 4-16,-2 0 4 16,2-24 2-16,0-11 2 15,0-10-1-15,0-6 2 16,-7-7-3-16,-6-9 4 15,-12-3 5-15,-4-5-4 16,0 4 1-16,0 6 7 16,-8 19-3-16,-4 18 8 15,3 17-10-15,7 8 8 0,0 3-13 16,0 16-3-16,-3 29-5 16,5 24 5-16,0 16 3 15,0 3-3-15,18-2 0 16,2-10-3-16,7-11-1 15,2-14-7-15,0-7 3 16,2-13-18-16,-2-13 1 16,0-11-15-16,0-7-19 15,-5-5 21-15,5-27 32 16,0-13 4-16,0-10 1 16,-2-16 1-16,-7-15 3 15,3-10-1-15,-10-7 5 0,-7 10-3 16,-6 18 7-1,0 23 1-15,0 22 18 0,0 14 15 16,0 8-2-16,-4 6-6 16,2 2-13-16,-5 0-17 15,5 16-7-15,-5 22-5 16,2 19 5-16,5 8 3 16,0 10 2-16,0-2-5 15,19 2 1-15,-4-3 0 16,1-8 0-16,4-6-1 15,0-11 0-15,0-9-1 16,-3-10-2-16,6-9-2 16,-7-7-17-16,-1-12 2 0,1 0 9 15,-3-9 5 1,1-21 0-16,-1-4 4 0,-2-2 2 16,-4 5 1-16,0 7 1 15,-3 9 0-15,-2 4 1 16,-2 10 5-16,0 1 1 15,0 0-9-15,2 0 0 16,7 7-5-16,-2 13 5 16,4 0 0-16,2 5 1 15,1-3-1-15,-3-2-1 16,5-1 1-16,-5-7 0 16,-3-4-1-16,6-5-1 0,-5-3-11 15,-1 0 13-15,4-6 0 16,1-16 0-16,3-4 0 15,-3-4 1-15,3-1-1 16,-3 2 3-16,-1 4-1 16,-8 7 2-16,-4 12-1 15,2 2 2-15,-2 4-4 16,0 0-1-16,0 4-3 16,0 16-1-16,7 9 4 15,-3 3 2-15,10-3-2 16,3 2 0-16,8-7 1 15,0-2 1-15,-3-9-4 16,2-2 2-16,1-6-2 16,-5-5 4-16,7 0 0 15,0-21-1-15,-1-7 5 0,3-8 0 16,-7-7 1-16,1-3-1 16,-10 0 0-16,-6 4 2 15,-7 12-7-15,0 8 5 16,0 10 3-16,-3 12-3 15,-10 0 1-15,-2 0-6 16,-3 9-1-16,2 8 0 16,5-2-1-16,0-1 0 15,11-2 0-15,0-3-1 16,0 2-1-16,0 1 3 16,0-3-5-16,7 1 4 15,1 1 1-15,4-2 0 0,3 1-1 16,-4 1-3-16,1 1-1 15,-4 0-5-15,3 3-2 16,3 2-6-16,-5 1-1 16,-3 1-6-16,6 4-3 15,-8-6 0-15,5 3 5 16,-5-6 1-16,8-2-1 16,-1-1-5-16,3-9-8 15,3-2-38-15,1 0-79 16,11-2 40-16,0-16-16 15,11-6-70-15,-7-3-37 16</inkml:trace>
  <inkml:trace contextRef="#ctx0" brushRef="#br0" timeOffset="3316.53">13836 5606 28 0,'0'0'241'15,"0"0"-16"-15,0 0-75 16,0 0 3-16,23-122-43 0,-23 108-48 16,0 4 7-16,-14 6-11 15,-7 4-9-15,4 0-24 16,-10 20 2-16,7 6-5 15,-5 6-6-15,10 5-5 16,2-4 0-16,1 2-9 16,10-8-1-16,2-1 0 15,0-6-1-15,0-3-2 16,0-8 1-16,11-6-6 16,1-3-1-16,5 0 7 0,1-19 1 15,5-6 0 1,-4-6 0-16,2-3 2 0,-5 2-2 15,-3 5 1-15,-5 8 1 16,-6 10 1-16,4 6 2 16,-6 3 7-16,0 0-8 15,0 0-4-15,0 8-5 16,0 13 5-16,0 0 0 16,6 4 0-16,7-3 0 15,3-4-1-15,-1-7-3 16,6-2-1-16,-1-8-7 15,2-1-4-15,2 0-13 16,5-15 23-16,7-19 6 16,-5-12 0-16,2-12 3 15,4-9-1-15,-9-11 5 0,-1-6 2 16,-9-3 15-16,-7 7-6 16,-7 17-4-16,-4 14 9 15,0 20-2-15,0 14 23 16,0 11-13-16,0 4-23 15,-6 6-7-15,-7 32-1 16,1 22-3-16,1 17 3 16,9 13 2-16,2 2-1 15,0-3 0-15,0-10-1 16,9-13-4-16,7-14 3 16,1-11-16-16,-1-11-63 15,-1-16 40-15,-3-10-31 0,-1-4-55 16,-5-7-16-16,-6-18-130 15,0-4-221-15</inkml:trace>
  <inkml:trace contextRef="#ctx0" brushRef="#br0" timeOffset="3560.03">12605 5173 749 0,'0'0'56'15,"0"0"2"1,0 0 37-16,0 0-23 0,0 0-51 16,0 0-20-16,-2-11 7 15,45 22 1-15,14-5-4 16,13-1-5-16,7-5-92 15,8 0-399-15</inkml:trace>
  <inkml:trace contextRef="#ctx0" brushRef="#br0" timeOffset="5466.75">16442 5349 541 0,'0'0'364'0,"0"0"-308"15,0 0 28-15,0 0-16 0,0 0-45 16,-36 111 8-1,36-29 26-15,0 8-25 0,0 11-18 16,9 1-2-16,2-5-9 16,-11-12-1-16,0-16-2 15,0-19-6-15,-2-15-35 16,-11-15-17-16,-3-8-21 16,3-12-23-16,-3 0-42 15,5-29-83-15,-3-17 27 16,8-16 95-16,-5-12 53 15,-1-9-47-15,-1-5 79 16,5 8 20-16,0 7 114 16,8 15 107-16,0 12-79 15,0 7-11-15,0 8-1 16,12 1-66-16,7 0 13 0,16 0-37 16,0 6-8-16,7 7 10 15,5 8-11-15,0 9-13 16,-10 0-6-16,4 21 0 15,-12 13-7-15,-12 1-5 16,-5 0 3-16,-12 2-1 16,0-3 3-16,-29-3-3 15,-4-8 2-15,-6-7 3 16,6-7 0-16,2-9-5 16,6 0 5-16,3-7 1 0,8-19-8 15,10-4-1 1,4-4 0-16,14 1-3 0,26 4-9 15,6 7 5-15,1 10 8 16,7 8 0-16,-8 4 0 16,4 4-3-16,-6 20 3 15,-3 4-1-15,-10 6-1 16,-12-2-1-16,-5-2 0 16,-12-1-1-16,-2-6 4 15,0-2 0-15,-10-5 0 16,-9-9 1-16,11-2 2 15,-2-5 5-15,-1 0-6 16,9-7 0-16,2-17-2 0,0-6-8 16,11 1-19-1,16 3-11-15,6 5-3 0,6 14 6 16,-11 4 27-16,-1 3 6 16,-7 3-2-16,7 16 2 15,-10 4-2-15,6 2-3 16,-7 3 3-16,-3 2-3 15,-1 1 7-15,-6-4 0 16,3-2-2-16,-3-7 5 16,4-8-2-16,-6-6 0 15,0-4 2-15,3 0 9 16,-1-4 13-16,6-23-14 16,1-2-4-16,-4-10 11 15,-4-4 0-15,-5-1-5 16,0-5 2-16,0 9-2 0,-10 6-6 15,-7 15 0-15,-1 7 4 16,-9 9-3-16,0 3-5 16,8 0-2-16,-6 15-1 15,11 8-1-15,12 5 0 16,2 2-2-16,0-2 1 16,16-4-9-16,11-6-7 15,4-7-4-15,-2-8 10 16,0-3 11-16,0 0 2 15,-3 0-2-15,-1-8 2 16,-5-7-2-16,-2 3 2 16,-5-2-1-16,-2-1 12 0,-7 6 10 15,2 2 3 1,-6 6-4-16,0 1-4 0,0 0-12 16,0 11-2-16,0 19-3 15,0 12 10-15,4 16-3 16,-4 13-2-16,2 11 0 15,-2 10-5-15,0 5 0 16,0-6-1-16,0-6 1 16,-4-15 0-16,-8-16-10 15,-3-18-11-15,-3-13 9 16,-2-11 6-16,2-12 6 16,2 0 2-16,1-14-2 0,4-21-4 15,-1-9-2-15,10-10 6 16,2-4 0-16,0-3 0 15,23 3-3-15,6 0 3 16,11 0 3-16,9 2-3 16,9 0 0-16,0 1-1 15,-3 6 1-15,1 5 0 16,-11 6-1-16,-14 3 1 16,-6 8 2-16,-14 0-1 15,-7 4 2-15,-4 2-2 16,0 3 3-16,-9 4 6 15,-9 8-3-15,-7 6-5 16,2 0 0-16,-4 2 2 16,2 18-3-16,5 8-1 15,7 4 0-15,6 7 0 0,7 0 1 16,0 6 1-16,11-3-2 16,16-4 2-16,0-9-2 15,4-4 0-15,-2-11-2 16,0-7-3-16,0-7-27 15,0-5-39-15,7-23-79 16,-3-11-142-16,0 0-201 16</inkml:trace>
  <inkml:trace contextRef="#ctx0" brushRef="#br0" timeOffset="6218.22">17962 5460 681 0,'0'0'241'16,"0"0"-162"-16,0 0 38 15,0 0-6-15,0 0-67 16,0 0-19-16,-51-7-20 16,40 33 8-16,7 6-13 15,-2 3 2-15,6 3-3 16,0 5 1-16,0-4 0 16,14-2 1-16,6-7-1 15,0-8-23-15,7-12-12 16,2-10-6-16,0 0-2 15,0-20-8-15,0-16 5 16,2-10 28-16,3-9 15 16,-5-8 3-16,-7-15 2 15,-2-9 3-15,-4-5-2 16,-10 5 0-16,1 24-1 0,-7 17 5 16,0 20 39-16,0 6 4 15,-9 8 0-15,5 5-9 16,-3 5-1-16,5 2-25 15,-3 6-15-15,-6 29 7 16,2 18-8-16,7 13 2 16,2 10-2-16,0-1-1 15,2-2 1-15,9-12 2 16,3-6-2-16,1-7 5 16,3-13-5-16,2-2 1 0,-2-10-3 15,7-7-6 1,-4-9-11-16,6-7 7 0,0 0 2 15,2-28-1-15,-2-9 12 16,-2-7 1-16,-8-4 1 16,-3 2-1-16,-10 3 0 15,-4 8 0-15,0 12 0 16,0 10 2-16,-2 6 11 16,-14 7-2-16,1 0-5 15,-1 0-7-15,5 12-5 16,7 13 3-16,4 1 2 15,0 1 0-15,0-1-2 16,0-3 1-16,15 0 1 0,1-2-3 16,-1-1 7-1,1 0-8-15,-1 0 8 0,1-4-3 16,-5-2 0-16,1-4-1 16,-8-3-1-16,-4-6-2 15,0 2 1-15,0-3 2 16,-16 0-24-16,-11 0-21 15,-17-16-40-15,-8-7 19 16,-6 0-20-16,-4-3-44 16,0-2-81-16</inkml:trace>
  <inkml:trace contextRef="#ctx0" brushRef="#br0" timeOffset="6424.7">17982 5184 214 0,'0'0'565'0,"0"0"-464"16,0 0-7-16,0 0-13 16,143-25-4-16,-96 25-40 15,8-2-1-15,-6 2-26 16,-7-2-5-16,-5-3 3 16,-20 5-8-16,-5-5-3 15,-12-1-27-15,0-2-74 16,-27-2-195-16,-16 0-257 15</inkml:trace>
  <inkml:trace contextRef="#ctx0" brushRef="#br0" timeOffset="6748.41">17070 5141 734 0,'0'0'178'16,"0"0"-131"-16,0 0 39 15,0 0-22-15,0 0-21 16,0 0-25-16,-11 0 3 16,11 0-8-16,0 0-2 0,0 0 12 15,0-3 12-15,0-11-10 16,0-6 6-16,0-3-24 15,0 5-6-15,0 6-1 16,0 7 0-16,0 5-2 16,0 0-4-16,-6 3-32 15,-4 27-38-15,10 10-93 16,0 3-200-16</inkml:trace>
  <inkml:trace contextRef="#ctx0" brushRef="#br0" timeOffset="7091.12">19389 5516 1062 0,'0'0'127'0,"0"0"-101"0,0 0 25 16,0 0-18-16,0 0-17 15,0 0-16-15,0-12-12 16,4 8-67-16,-4 3-214 16,0 1-615-16</inkml:trace>
  <inkml:trace contextRef="#ctx0" brushRef="#br0" timeOffset="9161.29">19770 5500 492 0,'0'0'136'0,"0"0"1"15,0 0-30-15,0 0-31 16,0 0-5-16,0 0-28 15,-9 0-3-15,9 0-15 16,9 0-2-16,24 0-3 0,19 0 3 16,1 0-3-1,10-1-11-15,-15-6-2 0,-9 3-5 16,-20 0-2 0,-7 4-6-16,-10 0-52 0,-2 0-67 15,0 0-72-15,-4 0-259 16</inkml:trace>
  <inkml:trace contextRef="#ctx0" brushRef="#br0" timeOffset="9649.04">20330 5416 899 0,'0'0'32'0,"0"0"-1"0,0 0 23 15,0 0 26-15,0 0 1 16,0 0-36-16,21-7-29 16,8-7-9-16,8 2-5 15,-6 4 7-15,-7 8-9 16,-8 0 1-16,-5 0-1 16,-2 25 1-16,-2 9 1 15,-7 6 4-15,0 2-4 16,0-4 4-16,-9-4 0 15,2-12-4-15,-2-8 1 16,9-9-2-16,0-5 1 16,0 0 3-16,0 0 9 0,0-23 5 15,2-14-19 1,25-12 0-16,6-1-1 0,5 4-3 16,5 8 4-16,-5 12-5 15,-14 14 4-15,1 8 1 16,-12 4-1-16,-2 19-2 15,-4 18 1-15,2 11 2 16,-9 6 0-16,0-2 0 16,0-6 1-16,0-7-1 15,0-12-17-15,0-6-31 16,0-16-58-16,11-5-39 16,9-10-60-16,9-27-114 0</inkml:trace>
  <inkml:trace contextRef="#ctx0" brushRef="#br0" timeOffset="9869.49">21043 5184 404 0,'0'0'220'16,"0"0"-94"-16,0 0 4 15,0 0-25-15,0 0-63 16,0 0-30-16,4 14 6 16,-17 47 58-16,-3 12-28 15,5 1-13-15,7-4-7 16,-5-4-5-16,7-2-9 15,-3-6-7-15,-2-10-6 16,5-7 0-16,0-17-1 16,2-8-2-16,0-10-30 15,0-6-104-15,0 0-42 0,16-29-92 16</inkml:trace>
  <inkml:trace contextRef="#ctx0" brushRef="#br0" timeOffset="10318.26">21163 5402 642 0,'0'0'159'16,"0"0"-41"-16,0 0-41 15,0 0-54-15,0 0-15 16,0 0 30-16,0 109 11 16,0-70-15-16,0-1-4 15,9-4-11-15,0-10-9 0,0-6-2 16,-3-9-3-16,1-7 1 15,-2-2-2-15,6-2 11 16,5-22 10-16,8-7-17 16,-6 1-2-16,-1 4-5 15,-5 10 1-15,-8 7 0 16,3 6 3-16,-7 3-5 16,2 0-2-16,14 0-6 15,-3 11 8-15,12 4-2 16,-3-1 4-16,3-5-3 15,2-8 2-15,-8-1-1 16,4 0 2-16,-3-18-2 0,4-11 1 16,-4-9 1-1,3-3-2-15,-12-3 4 0,-11 0 0 16,0 2 0-16,-23 5-3 16,-8 12 0-16,-7 13-1 15,7 12-6-15,4 3 2 16,10 31-21-16,5 9-88 15,12-7-121-15,2-8-457 16</inkml:trace>
  <inkml:trace contextRef="#ctx0" brushRef="#br0" timeOffset="10468.48">22118 5578 921 0,'0'0'50'15,"0"0"-34"-15,0 0 1 16,0 0-17-16,0 0-15 16,0 0-309-16</inkml:trace>
  <inkml:trace contextRef="#ctx0" brushRef="#br0" timeOffset="11082.57">19977 6140 483 0,'0'0'107'0,"0"0"-16"16,0 0 53-16,0 0-41 15,0 0-22-15,0 0 9 16,-106-32-37-16,106 32-34 16,0 0-3-16,0 0-12 15,19 0 0-15,28 0-4 16,18 8 3-16,8-4-3 15,8 1-63-15,-3-2-112 16,2-3-483-16</inkml:trace>
  <inkml:trace contextRef="#ctx0" brushRef="#br0" timeOffset="11533.41">20771 6064 585 0,'0'0'141'0,"0"0"-19"15,0 0-7-15,0 0-44 16,0 0-38-16,0 0-27 15,0 44 1-15,0 16 18 16,0 8 4-16,4 6-8 16,1 2 6-16,4 3-13 15,-7-1-7-15,-2-2-6 16,0-10-1-16,0-11-1 16,0-17-37-16,0-20-55 15,9-16-79-15,-1-2-213 16</inkml:trace>
  <inkml:trace contextRef="#ctx0" brushRef="#br0" timeOffset="11830.91">20724 6066 746 0,'0'0'57'15,"0"0"42"-15,0 0-24 16,0 0-5-16,-22-113-12 0,24 99-34 15,23-2-13 1,8 6-4-16,7 6-5 0,5 4-2 16,1 0 2-16,-1 16 0 15,-7 10-1-15,-13 4-2 16,-17 5 0-16,-8 2 1 16,-4 2 0-16,-27 2 2 15,-14-3-1-15,-8-3 0 16,6-9-1-16,9-8-5 15,11-7-49-15,23-11-64 16,4 0-121-16,2-17-352 16</inkml:trace>
  <inkml:trace contextRef="#ctx0" brushRef="#br0" timeOffset="12717.51">21051 6194 585 0,'0'0'59'15,"0"0"27"-15,0 0 27 16,0 0-44-16,0 0-25 16,0 0 9-16,64 14-9 15,-45-19-12-15,10-16-14 16,-2-9-5-16,2-2-9 16,-11-2-2-16,-7 1-1 15,-7 4 3-15,-4 2 0 16,0 5-4-16,-6 8 1 15,-19 8-1-15,0 6 0 0,-4 0-1 16,0 15-7 0,8 12 7-16,5 12 0 0,7 0 1 15,9 2-1-15,0-1-3 16,15-5 4-16,14-2 0 16,0-5 1-16,7-8-1 15,-2-8 0-15,-3-5 4 16,0-7-3-16,-2 0 5 15,-1-13 3-15,5-13 2 16,-5-4-3-16,-8-1-3 16,-4 2-2-16,-5 3 6 15,-7 3-7-15,-2 11 5 16,-2 5 3-16,0 5-4 16,0 2-6-16,0 0-4 15,0 7-7-15,0 19 6 0,0 5 9 16,0 1-4-16,12-3 0 15,5-2-6-15,6-5 6 16,-3-6 0-16,2-7 0 16,-6-8 0-16,-1-1 1 15,3 0 10-15,-5-22-6 16,3-6 0-16,-5-4 0 16,-4-2-3-16,-7-2 5 15,0 4-6-15,-9 3 0 16,-18 7-1-16,0 11 0 15,1 8 0-15,4 3-7 16,-5 3 0-16,13 18 2 0,3 6 3 16,11 1-3-1,0-2-17-15,11-3-9 16,16-3 1-16,2-11-8 0,6-6 15 16,4-3-5-16,-1 0 21 15,-5-15 6-15,-2-7 1 16,-2 1 0-16,-4 0 9 15,-10 3 21-15,-3 4 8 16,-10 6 14-16,-2 3-1 16,0 5-12-16,0 0-23 15,0 8-16-15,0 25 4 16,0 13 0-16,0 17-3 16,0 15 2-16,0 14-1 0,0 2-1 15,0-4-1 1,0-8-3-16,-2-14-27 0,-5-13 13 15,4-14-60-15,3-14 14 16,0-18-31-16,0-9-60 16,0-11-229-16</inkml:trace>
  <inkml:trace contextRef="#ctx0" brushRef="#br0" timeOffset="12962.92">21778 6087 623 0,'0'0'70'0,"0"0"47"16,0 0-8-16,0 0-61 16,0 0-9-16,0 0-15 15,141-58 3-15,-110 84-11 16,-11 5-5-16,-7 1-7 16,-8 2 7-16,-5 0-5 15,-5-3 6-15,-17 1 2 16,-14-9-5-16,3-7-3 15,4-4-6-15,6-12-10 16,8 0-66-16,11-12-56 16,4-20-154-16</inkml:trace>
  <inkml:trace contextRef="#ctx0" brushRef="#br0" timeOffset="13200.33">22189 5741 901 0,'0'0'82'0,"0"0"13"16,0 0-29-16,0 0-49 15,0 0 7-15,-29 106 8 16,29-46-13-16,0 7 10 16,0 0-13-16,0 2-13 15,0-8-3-15,0-6 0 16,0-13-1-16,6-12-40 15,6-9-102-15,5-20-87 16,6-1-394-16</inkml:trace>
  <inkml:trace contextRef="#ctx0" brushRef="#br0" timeOffset="13550.87">22407 6120 776 0,'0'0'125'0,"0"0"-104"15,0 0 10-15,0 0 3 16,0 0-7-16,0 0-13 16,6 62 0-16,15-60 3 15,-3-2 2-15,6 0 2 16,-6-20-2-16,0-4-11 16,-3-3-3-16,-4 0 2 0,-11-4-1 15,0 4-3-15,0 5 3 16,-17 8 1-16,-10 12-6 15,-4 2 1-15,-9 16-2 16,7 19 0-16,4 14 0 16,10 3 0-16,17 6 0 15,2-4 0-15,9 1-1 16,22-10 1-16,10-4-5 16,3-11 3-16,1-8 1 15,-3-8-47-15,-4-8-63 16,-9-6-144-16,-21 0-143 15</inkml:trace>
  <inkml:trace contextRef="#ctx0" brushRef="#br0" timeOffset="13850.4">20093 6659 812 0,'0'0'60'0,"0"0"-29"0,0 0 56 16,0 0-39-16,0 0-39 15,0 0-6-15,52-9 16 16,-8 9-10-16,16 7-9 16,9-1-112-16,5-2-189 15</inkml:trace>
  <inkml:trace contextRef="#ctx0" brushRef="#br0" timeOffset="16353.49">20876 6888 846 0,'0'0'67'16,"0"0"-27"-16,0 0 61 15,0 0-9-15,0 0-34 16,0 0-29-16,-45-51-18 15,38 74-10-15,3 12-1 16,2 11 0-16,2 9 1 16,0-3-1-16,17-4 0 15,12-8-2-15,8-10 0 16,-4-9 1-16,0-11 1 16,1-10-2-16,-1 0 2 0,-4-19 3 15,-2-13 1-15,-10-10 6 16,-5-3-7-16,-12-8 5 15,0 0-4-15,-10-2-1 16,-21 4-3-16,0 16 4 16,-9 11-4-16,7 14 1 15,-3 10-1-15,7 0 0 16,9 8-7-16,5 16 4 16,5 8 0-16,10 6-3 15,0 2-6-15,12-2 0 16,17-4 3-16,13-12-4 15,0-5 6-15,3-14 3 0,4-3 3 16,-2 0 1-16,-5-18 0 16,-6-10 3-16,-5-10 0 15,-4-3 0-15,-7-3 0 16,-14 7 4-16,-4 2-4 16,-2 9-3-16,0 11 4 15,-17 5 2-15,-8 10-6 16,3 0-5-16,0 0-3 15,6 17 6-15,5 2-5 16,9 1 4-16,2-6 1 16,0 2-3-16,0 2-5 15,11-6 0-15,5 4 4 16,1-2 3-16,8 0 3 16,-5 0 0-16,2 4 0 15,3 1 0-15,-5 4 1 0,-5 1 1 16,3 7-2-16,1-3-1 15,-4 1-4-15,1 0 4 16,-8-4 1-16,10-3-1 16,-7-1 1-16,9-9-22 15,-2-5-6-15,7-7 11 16,-5 0-16-16,8-4 26 16,1-21-4-16,2-8 11 15,1-5-3-15,-10-4 3 16,-4-9 3-16,-5 5-3 0,-8 2 5 15,-5 6 6 1,0 13 12-16,-9 7 1 0,-18 12-9 16,-2 6 5-16,-2 0-18 15,2 15 2-15,0 18-8 16,5 6 7-16,10 5-6 16,10-3 2-16,4-1-1 15,0-6 1-15,13-10 0 16,3-4 1-16,-1-10-8 15,1-5 8-15,-1-5 2 16,1 0-1-16,-1-8 13 16,4-10 3-16,-6-5 3 15,-4 2-2-15,-2 0 2 16,-3 4 6-16,-4 0-16 16,0 7 3-16,2 5 0 0,0 5-3 15,-2 0-10-15,0 3-4 16,0 26-4-16,0 18 8 15,0 21 2-15,0 15 0 16,0 16-3-16,0 6 2 16,0 1-2-16,-2-7-10 15,-15-15-90-15,-8-20 93 16,3-18-6-16,-3-15 8 16,3-17 6-16,2-14 1 15,2 0-1-15,3-21-1 16,1-19-5-16,3-10-8 15,9-10-9-15,2-6 3 0,0-2-8 16,15 3-15 0,16 10-4-16,14 2-16 0,9 7-48 15,4 6 0-15,-1 4 14 16,-1-1 13-16,-2 6 65 16,-9 0 19-16,-12 6 20 15,-2 3 35-15,-11 1 15 16,-16 7 0-16,-1 2 55 15,-3 0-24-15,0 0-31 16,-5 2-15-16,-15 2-17 16,2 3-22-16,1 2-4 15,-6 3-9-15,3 0 2 16,-5 12 2-16,6 14-4 16,-4 8 1-16,7 5-4 15,12 1 0-15,4-3 2 0,0-1-2 16,0-7-4-16,14-8 4 15,-1-1 0-15,1-13 0 16,-1-7-2-16,3 0 0 16,1-7 2-16,3-14 12 15,3-7-10-15,-8-2-1 16,-1-4 1-16,-3 4-2 16,-9 4 3-16,0 6 8 15,-2 9-5-15,0 5-1 16,0 6 3-16,0 0-8 0,0 0-7 15,0 10 1 1,-2 12 4-16,0 5 2 0,2-1 0 16,0-2 0-1,0-2-1-15,2-2 1 0,13-6 0 16,-1-2-2-16,1-8 0 16,1-4 2-16,2 0 7 15,4-14-3-15,5-10-3 16,2-6 0-16,-2-2 0 15,-9-3 1-15,-1 1-2 16,-5 3 1-16,-10 6 3 16,2 11-3-16,-4 10 6 15,0 4 12-15,0 0-10 16,0 0-9-16,0 0-9 16,0 17 7-16,7 9 2 0,-5 3 3 15,0-2 0-15,7-5 0 16,-7-8-1-16,5-5-2 15,0-2 1-15,-7-6-1 16,2-1 8-16,2 0-6 16,5 0 20-16,5-15-2 15,3-7-13-15,6-4-3 16,-3 1-4-16,-3 5 1 16,-1 4-1-16,-5 10-2 15,-1 4-1-15,-6 2 0 16,3 0-7-16,-5 10 5 15,2 10 3-15,6 4-1 0,-4 3 2 16,5-3 1-16,-5-5 0 16,4-2-4-16,-1-9-4 15,-5-4 6-15,0-4 0 16,5 0 0-16,3 0 2 16,3-21 6-16,1-2-4 15,6-9-1-15,0-3 1 16,-2 1-2-16,1-2 2 15,-6 9 0-15,-3 13-1 16,-8 3-1-16,-4 11-1 16,0 0-3-16,0 0-11 15,0 18 0-15,0 6 15 16,0 6 0-16,0 1 0 0,0 0-1 16,0-1-3-1,13-5-2-15,1-5-3 0,-3-8 4 16,-1-6 0-16,9-6-4 15,-1 0 9-15,6-8 0 16,5-21 3-16,0-4 3 16,0-6-4-16,-5-2 0 15,-1-5-2-15,-10 1 2 16,-9 3 2-16,-4 7 4 16,0 14 5-16,-6 8-10 15,-17 12 3-15,4 1-3 16,-6 0-3-16,9 14-4 15,1 10 1-15,8 2 2 16,7 6 0-16,0-3-6 0,0-3 7 16,20 3-4-1,2-6 4-15,5-1 0 0,-2-1 0 16,0-2-2-16,-8-1 2 16,-1 0 2-16,-3-4-2 15,1 4 0-15,-12-4 1 16,-2 0-1-16,0-4-1 15,-5-2 1-15,-19-4-1 16,-7 0-15-16,-12-4-66 16,3 0-53-16,-3-8-125 15,3-16-188-15</inkml:trace>
  <inkml:trace contextRef="#ctx0" brushRef="#br0" timeOffset="16519.75">22538 6802 764 0,'0'0'156'16,"0"0"-69"-16,0 0 34 16,0 0-44-16,0 0-46 15,0 0-22-15,-13-24-9 16,24 24-4-16,3 0-23 16,-1 0-106-16,-7 0-155 15</inkml:trace>
  <inkml:trace contextRef="#ctx0" brushRef="#br0" timeOffset="18251.79">23212 7153 590 0,'0'0'223'15,"0"0"-158"-15,0 0 16 16,0 0 7-16,0 0-21 16,0 0-47-16,0-40 3 15,0 15 0-15,0-1-4 16,-4 1-12-16,-10 2 15 16,5 9-10-16,0 2 6 15,-2 10-13-15,-2 2-5 16,-3 0 0-16,-7 16-3 0,4 14 3 15,1 10-1 1,7 5-1-16,9 1 2 0,2-2-1 16,0-6 1-16,0-6-2 15,6-10-2-15,5-8 4 16,3-8 0-16,-3-6 1 16,5 0 2-16,1-11 2 15,10-16 6-15,-5-7-7 16,1-4 1-16,-6 2-2 15,-1 2 1-15,-5 8-2 16,-7 8-1-16,3 7 1 16,-7 7-2-16,0 4 0 15,0 0-6-15,0 6-2 16,0 18 3-16,0 8 5 16,0 4 0-16,0 1 2 0,7-7-1 15,11 0-1-15,0-9 3 16,-3-6-3-16,-1-7 0 15,1-8 0-15,-1 0 2 16,5-11 8-16,4-20-1 16,-3-10-1-16,0-8 1 15,-9-16-2-15,0-12 0 16,-4-18-7-16,-7-6 0 16,0-1-1-16,-9 12 4 15,-8 14-1-15,-8 15-1 16,7 13-1-16,3 17 0 15,3 13 0-15,1 9 0 0,7 9-1 16,-4 0-10 0,0 35 7-16,-1 19 2 0,5 14 1 15,4 14 0-15,0 10 2 16,15 7-4-16,5 1 6 16,3-6-2-16,4-12-1 15,-8-13 0-15,6-15-1 16,-9-16 1-16,-1-11 0 15,-2-12-3-15,1-10-1 16,-1-5 4-16,5-5 0 16,7-25 2-16,-4-7-1 15,2-7-1-15,-3 3-3 16,-7 4 3-16,-1 11 0 16,-8 8 0-16,1 10 0 15,-5 3-5-15,0 5 5 0,0 0 1 16,0 0-1-16,0 0-13 15,0 18 4-15,0 7 9 16,2 5 0-16,9 5 0 16,-4-5 1-16,4-5-1 15,0-4 0-15,-6-9 4 16,1-4-9-16,1-7 4 16,-1-1-1-16,6 0-1 15,3-15 3-15,1-12 7 16,4-2-6-16,-4-5 1 15,-3-4-1-15,-9 5 0 16,0 9 1-16,-4 11 2 0,0 8-4 16,0 5-1-16,0 0 1 15,0 13-7-15,-6 10 7 16,-3 11-3-16,7 3 4 16,2-1-1-16,0-5 2 15,9-2-2-15,7-9-2 16,-1-8-1-16,3-4 0 15,-1-8 3-15,8 0 4 16,0-4-4-16,-3-17 1 16,1-4 2-16,-10-5-1 15,-9-7-2-15,-4 1 1 16,0 0-1-16,-11 4 0 16,-9 8 0-16,2 8-2 0,-4 8 2 15,2 4-2-15,5 4 0 16,5 0-4-16,8 0 3 15,0 0 3-15,2 0-4 16,0 0-6-16,16 8-1 16,19 2 4-16,12 2 2 15,0 4 5-15,-1 3 2 16,-1 2-2-16,-7 5 0 16,-11 1 1-16,-11-5-1 15,-10-2 1-15,-1-6-1 16,-5-7 5-16,0 0 3 15,0-3 3-15,-5-4-3 0,-4 0 6 16,-4 0-1 0,2-9-12-16,9-10-1 0,2-10 0 15,0-7-6-15,4-1 5 16,23 0-12-16,6 11-1 16,-4 12 4-16,-5 14 4 15,-1 0-2-15,-7 10 8 16,-1 17-3-16,1 4 4 15,-3 3-2-15,-9-1 0 16,-4-1-2-16,0-8 2 16,0-2-15-16,-11-5-32 15,-9-6-7-15,-7-7-30 16,-6-4-68-16,-3 0-247 16</inkml:trace>
  <inkml:trace contextRef="#ctx0" brushRef="#br0" timeOffset="18476.31">23727 6735 907 0,'0'0'45'0,"0"0"-38"15,0 0 29-15,0 0 14 16,0 0-21-16,0 0 3 15,9 43-18-15,-5-42-8 16,-2-1-6-16,-2 0-31 0,0-8-50 16,0-14-179-16,-4-6-270 15</inkml:trace>
  <inkml:trace contextRef="#ctx0" brushRef="#br0" timeOffset="18626.68">23078 6625 898 0,'0'0'119'16,"0"0"-98"-16,0 0 10 16,0 0-15-16,0 0 17 15,199-18-33-15,-81-4-3 16,11-4-193-16,10 1-572 16</inkml:trace>
  <inkml:trace contextRef="#ctx0" brushRef="#br0" timeOffset="18776.98">24507 6725 958 0,'0'0'169'15,"0"0"-143"-15,0 0-7 16,0 0-9-16,0 0-10 16,0 0-62-16,7 0-140 15,4-5-473-15</inkml:trace>
  <inkml:trace contextRef="#ctx0" brushRef="#br0" timeOffset="19737.04">25011 5104 675 0,'0'0'37'0,"0"0"34"16,0 0 32-16,0 0-31 15,0 0-17-15,0 0-30 16,80-29-20-16,-29 29 11 15,5 10-10-15,-2 26-2 16,-15 14 5-16,-7 14-7 16,-14 11-2-16,-18 5 2 15,0 4 0-15,-10 1 2 16,-16 1 2-16,2-5-3 16,-3-2-1-16,11-5 1 0,5-7-3 15,11-9 1-15,0-9 3 16,4-8 0-16,21-11-3 15,2-9-1-15,2-7 1 16,0-7-1-16,4-5 3 16,-2-2 3-16,3 0-1 15,-14-16-5-15,-5-3 3 16,-6 2-2-16,-9 2 3 16,0 4-3-16,0 7-1 15,-24 4-1-15,-7 0 1 16,-2 27-4-16,-8 19 4 15,10 17 4-15,6 11-2 0,12 9-2 16,13 5-2 0,0 0 2-16,6 0 1 0,15 0 0 15,-6-2 1-15,-1-5 1 16,-8-12-3-16,-6-8 0 16,0-11-2-16,-2-8 2 15,-25-12 4-15,-6-5-2 16,0-10-2-16,-7-8 4 15,-5-7-1-15,3 0-3 16,-1-24-3-16,3-15-21 16,13-13-29-16,14-16-52 15,13-16-134-15,2-14-214 16</inkml:trace>
  <inkml:trace contextRef="#ctx0" brushRef="#br0" timeOffset="22232.48">26186 5668 798 0,'0'0'71'0,"0"0"0"16,0 0 26-16,0 0-36 0,0 0-24 15,0 0-12-15,-29-23-12 16,19 32-13-16,2 26 0 16,-3 9 12-16,-1 7-5 15,12 4 0-15,0-3 0 16,0-6 1-16,12-8-8 16,9-4 0-16,2-9 3 15,6-7-3-15,0-10 4 16,4-8 0-16,3 0 0 15,5-5 7-15,-4-18-4 16,3-7-6-16,-7-2 5 16,-4-6-6-16,-6-1 5 15,-7 3-5-15,-5 7 0 16,-5 6 3-16,-1 14 0 16,-5 6-2-16,0 3-1 0,0 0 0 15,0 0-2-15,0 0-5 16,0 8-2-16,0 14 8 15,0 6 1-15,2 4-3 16,7-3 2-16,9-4 2 16,-2-4-3-16,-3-8 4 15,-5-5-4-15,2-6 0 16,3-2 2-16,3 0 2 16,3-14 3-16,2-9 2 15,-1-4-6-15,-5-4 0 16,-1-4 0-16,-5 1 4 15,-5 1-4-15,-4 7 0 0,0 6 2 16,0 8 1 0,0 7-1-16,0 3-3 0,0 2 0 15,0 0 0-15,0 0-7 16,-4 10 3-16,-5 16 2 16,5 10-2-16,4 1 4 15,0 0 2-15,0-5-2 16,13-8 3-16,5-8-3 15,-1-6 1-15,6-6-4 16,-6-4 3-16,6 0 0 16,-1-12 4-16,3-18 2 15,0-8-2-15,-10-10 0 16,-7-5-4-16,0-13 3 0,-8-6-3 16,0-6 4-1,0-4-6-15,-16 8 4 0,-5 10-4 16,2 18 1-16,1 14 0 15,5 11 1-15,-1 14 0 16,5 7-3-16,3 1-4 16,-1 37 3-16,2 19 4 15,5 9 0-15,0 4 0 16,16 4 0-16,11-2 1 16,2-3 0-16,0-3 3 15,-2-11-4-15,-8-12 0 16,4-8 0-16,-8-12-1 15,1-7 0-15,0-8-1 16,1-8 2-16,4 0 5 0,0-14-5 16,6-18 3-16,2-12-2 15,-4-6 3-15,-7-12-4 16,-7-4-1-16,-5-1-1 16,-6 1 2-16,0 10-2 15,0 4 6-15,0 6-4 16,0 5 1-16,-8 4-1 15,-3 6 1-15,1 7-1 16,4 8 2-16,4 8-2 16,2 5 0-16,0 3 1 15,0 0-1-15,-5 0-2 16,5 27-9-16,-2 19 11 16,2 19 0-16,0 3 5 0,0 6-5 15,2 2 2-15,9-2 2 16,5-1-4-16,-5-12 1 15,5-8 0-15,-1-11-2 16,-1-14 2-16,-1-9-1 16,-4-11 0-16,-4-8-4 15,6 0 4-15,4-11 3 16,5-21 6-16,3-8-9 16,-1-8 0-16,-4 0 0 15,-10 6 0-15,0 11 0 16,-6 16-1-16,-2 8 1 15,0 6 0-15,2 1 0 0,-2 0-6 16,0 8-1-16,0 17 1 16,0 12 6-16,9 3 0 15,7 4-1-15,1-1 1 16,8-8 0-16,-3-9 1 16,0-8 2-16,-6-10-6 15,-5-8 8-15,5 0-3 16,-1-2 6-16,10-25-5 15,-3-4 1-15,3-10 3 16,-6-3-7-16,-5 3-1 16,-5 5 0-16,-3 9-3 15,2 11 4-15,-8 13 0 16,0 3 0-16,0 0-9 16,0 5-4-16,0 20 8 15,0 6 5-15,0 8 0 0,0-1 0 16,15-2 2-16,5-2-1 15,5-6-1-15,-1-8 0 16,-2-8 1-16,1-9-1 16,-4-3 0-16,6 0 0 15,2-25 3-15,0-7-3 16,-5-6 4-16,-2-8-2 16,-11-4-2-16,-2-2 0 15,-7 5-2-15,0 13-4 16,0 14 5-16,0 13-10 0,-13 7 7 15,-3 0-1 1,-3 0 3-16,9 10 0 0,-3 5-3 16,5 1 1-16,8 3 1 15,0-3 2-15,0 0 1 16,0 0 0-16,10-2-1 16,5 2 0-16,3 0 1 15,-3-1 0-15,1 5 0 16,4-1-2-16,-6 1 2 15,1 4 0-15,-1-3 2 16,1 0-2-16,-1-1-1 16,-1-3 0-16,1-6 1 15,-4-2 0-15,3-6-1 16,8-3-4-16,1 0-6 16,5 0-3-16,4-18-18 0,3-4-11 15,-3-8 1-15,2-7 14 16,3-9 14-16,-7-5-5 15,-2 2-19-15,-11 9 19 16,-16 11 12-16,0 12 7 16,0 12 1-16,-25 5 0 15,-2 0 12-15,-4 1 6 16,0 24 8-16,6 3-9 16,10 5-11-16,5 4-2 15,8-2 0-15,2-1-2 16,0-7 2-16,0-5-2 15,14-8-3-15,-1-7 2 0,3-7 2 16,6 0 34-16,-2-3 18 16,7-15-37-16,0-8-12 15,-6 0-7-15,2-5 7 16,-5 0-5-16,-7 1 3 16,-7 4-5-16,-4 5 1 15,0 11-2-15,0 7 0 16,0 3-7-16,0 0 6 15,0 10-11-15,0 17 10 16,0 7 3-16,2 4-3 16,21-6 3-16,8-1-3 15,5-7-1-15,-5-10 3 16,2-11-12-16,4-3 9 16,-6-7 4-16,2-23 1 15,3-10 1-15,-14-4 0 0,-2-9 7 16,-14-5-3-16,-3-10-5 15,-3-10 1-15,0-3 1 16,-5 8-3-16,-10 15 7 16,1 22 15-16,10 18 3 15,-7 18-2-15,4 0-23 16,-2 23 4-16,0 26-5 16,3 18 2-16,6 10 0 15,0-1-1-15,4 5-1 16,14-6-1-16,2-4 2 0,-9-9 0 15,-2-13-3-15,-5-8-36 16,-4-15-63-16,0-12 4 16,0-14-24-16,-8 0-176 15</inkml:trace>
  <inkml:trace contextRef="#ctx0" brushRef="#br0" timeOffset="22631.13">26921 5414 539 0,'0'0'78'0,"0"0"4"0,0 0-18 16,0 0 29-16,0 0-17 16,114 27-7-16,-34-27-33 15,11 0-29-15,10-11-7 16,-7-1-58-16,-10 3-242 16</inkml:trace>
  <inkml:trace contextRef="#ctx0" brushRef="#br0" timeOffset="22842.45">27929 5548 961 0,'0'0'85'15,"0"0"-72"-15,0 0-13 16,0 0-1-16,0 0-82 16,0 0-277-16</inkml:trace>
  <inkml:trace contextRef="#ctx0" brushRef="#br0" timeOffset="47625.81">18573 11099 577 0,'0'0'125'16,"0"0"-46"-16,0 0 18 15,0 0-21-15,0 0-17 16,0 0-18-16,0 0 4 16,0 0-11-16,-54 0-20 15,54 0 8-15,0 0-13 16,0 0 8-16,11 11 15 16,16 1-11-16,14 2 3 15,7-2-11-15,10 1 1 16,7-6-6-16,5 2-3 15,1-4-5-15,4 0 3 16,-1-1-2-16,-5-2-1 16,-11-1 0-16,-13 2 0 0,-14 0 0 15,-7-3-4-15,-12 1-2 16,-8-1-2-16,-2 0 3 16,-2 2 0-16,0 2 4 15,-18-2 1-15,-24 4 0 16,-14-2 0-16,-2-2-2 15,-4 0-4-15,-1-2 6 16,3 0-10-16,4 0 8 16,0-9 1-16,1-5 0 15,6-4 1-15,2 4 3 16,3 3-3-16,6-1 0 16,7 6 2-16,6 0 8 15,11 4-1-15,3 2 2 0,7 0-4 16,4 0 0-16,0 0-7 15,0 0 0-15,0 0-1 16,0 0-5-16,20 2 5 16,20 13 1-16,14 0 7 15,13-1-3-15,4-4-2 16,7-3 6-16,2-1-2 16,0-3-1-16,3-3 1 15,0 0-1-15,-10 0-1 16,-13 0-2-16,-16 0-2 15,-7-3 1-15,-20 0 0 16,-13 3 0-16,1 0 0 16,-5 0 1-16,0 0 4 15,0-3-1-15,0 3 4 0,0 0-9 16,0 0 4-16,3 0 0 16,-3-1-4-16,0 1 2 15,2 0-2-15,-2 0 0 16,0 0-1-16,0 0-2 15,0 0-4-15,0-2 3 16,0 2-8-16,0 0-6 16,0 0-18-16,0 0-8 15,0 0-54-15,0 0-49 16,0 0-101-16,0 2-216 0</inkml:trace>
  <inkml:trace contextRef="#ctx0" brushRef="#br0" timeOffset="51763.57">23651 11458 552 0,'0'0'71'0,"0"0"-37"16,0 0 31-16,0 0 9 15,0 0-26-15,0 0-10 16,-21-31-4-16,15 27 1 15,-7 3-12-15,-1-2 9 16,-1 2-5-16,-1-3-1 16,1 2 8-16,1 0 4 15,7 2 7-15,5 0-6 16,2 0-12-16,0-3-12 0,0 3-15 16,2 0-1-1,27 0-1-15,21 0 2 0,21 0 2 16,12 0 6-16,10 0-7 15,3-2-1-15,-9-3 1 16,-18-2-1-16,-24 0 0 16,-16 4-2-16,-23 1 2 15,-6 2 2-15,0 0 1 16,-14 0-2-16,-25 0 1 16,-26 0-2-16,-18 7 0 15,-4 6-2-15,-2 2 2 16,14-5 0-16,8-2 2 15,13-3-1-15,17 0-1 16,10-3 1-16,11-2 2 0,9 2-3 16,7-2 2-16,0 0-2 15,0 0-1-15,9 3-8 16,22 4 7-16,23-3 2 16,10-1 2-16,19-3 4 15,11 0 2-15,-1 0-8 16,-6 0 1-16,-14 0-1 15,-19 0 0-15,-18 0 0 16,-20 0 0-16,-12 0 0 16,-4 0 0-16,0 0-5 15,0 0 0-15,0 0-28 16,-2 0-45-16,-16 0-63 16,-6 0-195-16</inkml:trace>
  <inkml:trace contextRef="#ctx0" brushRef="#br0" timeOffset="55409.37">10487 5187 672 0,'0'0'105'0,"0"0"-60"0,0 0 1 16,0 0-8-1,0 0-13-15,0 0-10 0,0 0 1 16,0 2-1-16,0-2-2 15,0 2 7-15,3-2 11 16,8 3 4-16,4-1-4 16,8 0-7-16,-1-2-8 15,7 0-1-15,7 0-9 16,-3 0-2-16,7 0-1 16,-1-9-3-16,-4 2 0 15,1-2 3-15,-5 6-3 16,-2-1-4-16,-9 0 3 15,0-1-7-15,-11 3 8 16,-4 2 0-16,-3 0-1 0,-2 0 1 16,0 0 0-16,0 0 3 15,0 0-3-15,0 0 0 16,0 0-1-16,0 0-11 16,0-2-35-16,0-1-20 15,-7 3-74-15,-9 0-213 16</inkml:trace>
  <inkml:trace contextRef="#ctx0" brushRef="#br0" timeOffset="57900.34">23080 6128 554 0,'0'0'32'0,"0"0"-26"16,0 0 27-16,0 0 38 16,0 0 9-16,0 0-56 15,0 0-4-15,0 0 5 16,0 0-16-16,0 0-4 15,0 0 7-15,0 0 7 16,0 0-4-16,0 0-11 16,0 0 2-16,0 0 0 15,0 0 0-15,0 0-1 16,0 0 8-16,0 0-2 16,0 0-4-16,0 0-3 0,0 0-4 15,0 2 2-15,0 0 1 16,2 2-1-16,10 0 10 15,5-4 10-15,12 0 2 16,12 0 1-16,14-4-9 16,8-14-5-16,8-4-5 15,2 0-3-15,-6 0-3 16,-9 4 1-16,-17 5-2 16,-24 8-36-16,-17 5-69 15,-31 0-144-15</inkml:trace>
  <inkml:trace contextRef="#ctx0" brushRef="#br0" timeOffset="60963.42">25463 9610 805 0,'0'0'34'15,"0"0"-25"-15,0 0 20 16,0 0 4-16,105-104-12 16,-58 51-13-16,9-6-6 15,-1 1 8-15,-4 0-9 16,-8 6 9-16,-7 10-10 0,-17 12 0 15,-5 12 5-15,-12 10-2 16,-2 4 17-16,0 4 5 16,-6 0-15-16,-12 0-7 15,-7 0-3-15,8 16 0 16,-2 8 0-16,13 3-4 16,6 4 2-16,0-4 0 15,15 2 1-15,12-5 0 16,2 0 0-16,2-4 1 15,-6 1 2-15,-5-6-1 16,-11 2-1-16,-7-2 0 16,-2 3-1-16,-9 0 1 15,-22 4 2-15,-14-1 2 16,-1-3-1-16,1-4 0 16,5-2-3-16,11-5-1 0,14-4 1 15,7-3 0-15,8 0 0 16,8 0-10-16,23-20-14 15,22-10 12-15,7-7 5 16,10-2 2-16,-6-1-5 16,-6-2 9-16,-7-4 0 15,-8 5 2-15,-16-1 0 16,-12 0 8-16,-7 5 5 16,-2 2 16-16,-6 7-8 15,0 3 3-15,-6 9 3 0,-2 4 10 16,-1 4-14-16,5 7 11 15,2 1-12-15,2 0-5 16,0 0-11-16,0 1-7 16,0 31-4-16,0 11 4 15,0 8 2-15,0 5-1 16,0 2 2-16,6-7-3 16,3-3 0-16,-1-2-1 15,0-7 1-15,-4-8 0 16,3-4 0-16,-5-10-54 15,-2-8-29-15,0-9-43 16,0 0-115-16,0-18-442 16</inkml:trace>
  <inkml:trace contextRef="#ctx0" brushRef="#br0" timeOffset="61152.95">25991 9164 144 0,'0'0'748'15,"0"0"-738"-15,0 0 10 16,0 0 3-16,0 0-12 16,0 0-7-16,7 12-3 15,36-11 1-15,8-1-2 16,14 0-20-16,-1 0-79 16,3 0-70-16,-5 0-21 15,-10 0-217-15</inkml:trace>
  <inkml:trace contextRef="#ctx0" brushRef="#br0" timeOffset="61847.49">26529 9298 458 0,'0'0'115'0,"0"0"-73"16,0 0 42-16,0 0 33 16,0 0-24-16,0 0-34 15,0 2 2-15,0-14-25 16,0-8-33-16,0-1 3 15,0-4 0-15,-11 3 0 16,-5 4 10-16,-2 4 7 16,-8 6-12-16,-3 8 1 15,-2 0-9-15,-6 6-3 0,6 17 4 16,5 10-4 0,6 1-1-16,6 3 0 0,14 0-1 15,0-4-1-15,0-6 1 16,14-4-2-16,6-8 0 15,4-4 4-15,-2-11 0 16,3 0 1-16,2 0 0 16,0-21 6-16,2-3-5 15,-3-5 0-15,-4 0-2 16,1 0 2-16,-10 4-2 16,-4 4 2-16,-2 9-1 15,-7 10 1-15,0-1 1 0,0 3-3 16,0 0-8-16,0 5-1 15,0 16 7-15,0 9 4 16,11-2-4-16,-2 0 3 16,4-3-2-16,0-9-2 15,3-9 2-15,-3-5 2 16,1-2-2-16,-1-2 2 16,5-24 2-16,3-8-1 15,-4-8 8-15,-1-6-10 16,-5-3 2-16,-3 0-1 15,-3-7 0-15,-5 3 3 16,0 8-4-16,0 8 0 16,0 18 3-16,-9 10 0 15,5 8 1-15,2 3-4 16,-7 9-12-16,-1 28 10 0,2 16 0 16,1 10 2-16,7 5 0 15,0-2-1-15,0-6 1 16,0-6-4-16,7-10-5 15,-1-12-44-15,6-11-32 16,-1-11-29-16,2-10-103 16,1 0-186-16</inkml:trace>
  <inkml:trace contextRef="#ctx0" brushRef="#br0" timeOffset="63346.87">26917 9019 616 0,'0'0'72'0,"0"0"34"16,0 0 5-16,0 0-53 15,0 0-14-15,0 0-14 16,-118-8-3-16,91 38-1 16,0 9-14-16,12-1-9 15,1 4 4-15,14-2-5 16,0 0-1-16,0-4-1 15,18-5 0-15,4-4 0 16,7-8 0-16,0-5 0 16,4-7-3-16,-2-3 3 15,4-4 0-15,-4 0 1 16,2 0 1-16,7-15 0 0,2-8 3 16,-1 2-5-16,-10-5 3 15,-14 5-1-15,-7 3-1 16,-10-1 5-16,0-1 0 15,0 8-3-15,0 0-2 16,-10 10-2-16,-1 2 0 16,1 0-1-16,-4 5-3 15,1 19 0-15,3 5 5 16,10 2-2-16,0 3-1 16,0 0 1-16,14-2 0 15,3-4 1-15,4-6-1 16,-1-7 1-16,9-10-1 15,9-5 3-15,-1 0-1 0,11-5 0 16,-4-22 0-16,-1-4-2 16,-8-12 1-16,1-3 0 15,-7-6-9-15,-11-8 9 16,-5-9 0-16,-7 0 1 16,-6 2 0-16,0 9 2 15,0 16-1-15,-4 16 1 16,-9 10 0-16,1 10 9 15,4 6 2-15,-5 0-13 16,-3 22 0-16,3 20 0 16,3 14 4-16,6 4-3 0,4 4 0 15,0-1 1 1,0-3 2-16,2-6-1 0,7-6-2 16,-2-9-1-16,2-10 1 15,-7-9 0-15,4-8 0 16,4-3-1-16,3-5 0 15,5-4 0-15,11 0 1 16,7-19-1-16,1-7 1 16,5-2-2-16,-1 4-7 15,-8 8-2-15,-6 6-1 16,-7 6 4-16,-11 4-2 16,-2 0 4-16,-7 0 2 15,2 0 0-15,0 10 3 16,2 4 1-16,1-2-1 0,-1-2 1 15,1-3 0-15,0-4-2 16,-3-3 2-16,-2 0-1 16,2 0 4-16,4 0 8 15,5-14 4-15,3-7-15 16,1-4 0-16,-1 4-2 16,1-2 0-16,1 5-7 15,-5 6 7-15,-1 7 0 16,-8 5-6-16,-2 0-4 15,0 0 0-15,0 19 7 16,0 8 4-16,2 6 0 16,9 1-2-16,3-4 4 15,3-2-4-15,8-8 4 16,2-8-4-16,-3-7 2 16,-2-5 0-16,-2 0 3 0,3-12-1 15,-8-15 2-15,-1-3 0 16,-10-5-2-16,-4 0 2 15,0-2 1-15,-4 0-3 16,-14 5 1-16,-7 6 1 16,-2 10-1-16,1 10 3 15,-1 6-2-15,5 0-4 16,-1 8-3-16,10 14 3 16,7 4-5-16,6 3 3 15,0 3 1-15,4-3-5 0,18-3 5 16,0-6 0-1,3-4 1-15,2-8-1 0,-5-6 1 16,2-2 1-16,3 0-1 16,2-22-3-16,6-6 3 15,4-6 3-15,-1-6 0 16,-7-4-3-16,-6-6 1 16,-10-8 3-16,-13-3-4 15,-2 9 3-15,0 8-3 16,0 15 2-16,-11 8 0 15,5 8 1-15,-6 10-3 16,10 3 2-16,-5 0-4 16,1 20 0-16,-1 18-4 0,5 14 6 15,2 4 0 1,0 5 0-16,0-1-1 0,11 0 3 16,0-9-3-16,5-2 4 15,-8-9-6-15,5-8 2 16,1-6-1-16,9-9-4 15,4-10-11-15,8-7-76 16,9 0-89-16,6-12-52 16,6-17-192-16</inkml:trace>
  <inkml:trace contextRef="#ctx0" brushRef="#br0" timeOffset="64697.19">28796 9128 184 0,'0'0'489'0,"0"0"-379"0,0 0 20 15,0 0-60-15,-114-48 0 16,94 48-28-16,3 0-22 16,-4 21-10-16,3 11-5 15,3 4-1-15,11 7-2 16,-1-1-2-16,5-3 1 16,0-4 2-16,7-7 1 15,8-7-3-15,1-10-1 16,3-5 0-16,2-6 0 15,-1 0 5-15,7-16 13 16,0-16-8-16,2-9-4 16,-3-12-4-16,-8-10-2 15,-3-7 2-15,-5-11 1 0,-6-2-3 16,-2 7-6 0,-2 13-2-16,0 17 6 0,0 12 4 15,0 15-3-15,-4 7 1 16,2 7 0-16,-3 5 0 15,3 0-12-15,-1 26 0 16,3 18 12-16,0 7 0 16,0 11 0-16,0 2 0 15,3 6 1-15,8 0 2 16,0-1-5-16,-4-5 5 16,2-12-2-16,2-10-1 15,-3-10-1-15,0-11-1 16,-2-11 0-16,1-9 2 15,1-1-6-15,4-6 6 0,5-26 8 16,4-10-8-16,-1-12-10 16,-7-4-3-16,-1 3 1 15,-6 2 1-15,1 16 6 16,-7 13 3-16,0 13 2 16,0 8 0-16,0 3-2 15,-7 0-1-15,-2 22-6 16,-2 9 8-16,7 7-1 15,4-1 1-15,0 4-2 16,0-5 1-16,6-4-3 16,12-8 5-16,4-4 0 0,5-8-2 15,0-8 1 1,-7-4 2-16,7-2 0 0,0-22 14 16,2-6-8-16,-8-4-3 15,-7-2-4-15,-7 0 1 16,-7 4-1-16,0 8 0 15,0 3-1-15,-15 11 1 16,1 5 0-16,3 5-6 16,-5 0 4-16,3 0 1 15,1 10-2-15,6 2 2 16,6-5-9-16,0 1-7 16,0 1 4-16,0-4 1 15,4 4 10-15,8-4-3 16,1 3 4-16,-5 4 1 0,4-1 1 15,-1 3-1-15,1-1 3 16,1 4-2-16,-7 3-1 16,3 2 6-16,-2 2-4 15,2-2 5-15,-1 0 3 16,11 1-6-16,-4-8 12 16,-1-3-2-16,-1-4-8 15,-4-6-1-15,4-2 7 16,2 0 12-16,10-8 5 15,4-16-20-15,4-4-1 16,4-7 1-16,-6-6-6 16,-2-7-3-16,-5-5 0 15,-6 7-1-15,-7 9-3 0,-11 11-2 16,0 9 3 0,-2 9-5-16,-18 8 6 0,-2 0-3 15,-3 8 0-15,7 14 5 16,5 6-3-16,11 2 3 15,2-2-2-15,0-1-1 16,4-1 2-16,14-4-2 16,4-2 3-16,0-2 1 15,1 0 1-15,4-1-2 16,-6 2 1-16,2 1 8 16,-3-3 1-16,-9-3-6 15,-7 3-3-15,-4-5-1 0,0 5 0 16,-15-4 7-16,-18 1-5 15,-8-2 4-15,-3-2-3 16,6-6-2-16,9-1-2 16,13-3-6-16,10 0-3 15,6 0-1-15,0 0-3 16,0 0 3-16,6 0-20 16,30 0 24-16,15 0 3 15,14 0-8-15,7-10-20 16,5-9-79-16,6-3 83 15,-12-4-59-15,-22-2-242 16</inkml:trace>
  <inkml:trace contextRef="#ctx0" brushRef="#br0" timeOffset="65568.98">27401 9453 482 0,'0'0'67'0,"0"0"-29"16,0 0 16-16,0 0-10 16,0 0 13-16,0 0 5 15,0 0-9-15,33-17-22 16,-8 2-12-16,-4 0-1 15,6-3-3-15,4-2 3 16,3 3 1-16,-5 0 5 16,0 2-6-16,-11 8-4 0,-3 2-4 15,-1 3-2 1,-1 2-8-16,-1 0 2 0,1 0-1 16,5 19-1-16,-3 10 2 15,3 3-2-15,-5 1-10 16,-2-1-46-16,3 1-28 15,-3-10-82-15,5-6-98 16</inkml:trace>
  <inkml:trace contextRef="#ctx0" brushRef="#br0" timeOffset="67522.83">26118 9421 406 0,'0'0'101'0,"0"0"-59"16,0 0 16-16,0 0-7 16,0 0-17-16,0 0-15 0,-2-3 0 15,2 3-3-15,0 0-10 16,0 0 0-16,0 14 41 16,0 4-7-16,0 3-17 15,10-2 1-15,-4-1-17 16,3-3 2-16,7-6-4 15,-5 0-3-15,-1-7 5 16,9-2-5-16,1 0 10 16,7 0-5-16,6-16-4 15,7-5-3-15,0-2-5 16,1-2-52-16,-10 2-115 16,-16 4-105-16</inkml:trace>
  <inkml:trace contextRef="#ctx0" brushRef="#br0" timeOffset="69495.64">26147 9124 260 0,'0'0'66'0,"0"0"15"16,0 0-10-16,0 0-17 15,0 0-6-15,0 0-14 16,-4-60 0-16,4 53-5 16,0 1 5-16,0 1 10 15,0 0 9-15,0 3-17 16,0 1 3-16,0 1-15 0,0 0-18 15,0 27-4-15,0 22-2 16,0 14 7-16,0 9-4 16,0 5 1-16,0 1-4 15,0-6-19-15,0-9-203 16</inkml:trace>
  <inkml:trace contextRef="#ctx0" brushRef="#br0" timeOffset="72412.12">26105 9932 437 0,'0'0'116'16,"0"0"-56"-16,0 0 26 15,0 0 31-15,0 0-21 16,0 0-24-16,0 0-13 16,2-44-24-16,-6 54-14 15,-12 19-13-15,-1 9 13 16,3 11-6-16,5-1-11 0,9-2-2 15,0-5 1-15,0-12-3 16,16-7 0-16,6-7-4 16,-2-13 4-16,5-2 3 15,4-12 0-15,0-20-2 16,-2-13 1-16,-8-5 3 16,-3-2-2-16,-9 0-2 15,-7 4 2-15,0 5-1 16,-27 9 0-16,-2 8-1 15,0 13-1-15,-2 6 0 16,4 7-2-16,0 0 2 16,8 18 2-16,0 12-2 15,13 5-3-15,6 1 1 0,2 0-1 16,23-2 1-16,8-8-4 16,5-6 4-16,7-12 0 15,-1-8 2-15,5 0 0 16,0-22 3-16,-6-10-3 15,-3-4 4-15,-7-1-5 16,-6 1 1-16,-14 7 0 16,-10 0 0-16,-3 10 2 15,0 2-2-15,-3 9-8 16,-12 4 5-16,-4 4-1 16,9 0-1-16,-1 4-9 15,1 8 0-15,10 5 0 0,0-4-8 16,0-1-2-16,8 2 7 15,7-2 6-15,1-1 11 16,-3 0-4-16,5 4 4 16,-3-1 0-16,1 1 2 15,-3 6-2-15,-2 1 1 16,3 5 0-16,-3 2-1 16,-5 2-1-16,6 2-4 15,1-6 10-15,1-4-6 16,1-7 2-16,1-10-2 15,9-6 1-15,-4 0-14 16,10-3-2-16,3-24-1 16,-3-4 10-16,-2-8 6 15,-4-1 1-15,-7 0 0 0,-5 2 3 16,-7 4 0-16,0 5 12 16,-6 8 7-16,0 5-6 15,-6 5 0-15,-9 10 13 16,-5 1-15-16,-5 0-12 15,-1 14-2-15,4 14-2 16,1 5 2-16,13 6 1 16,1 0-1-16,7-2-2 15,0-4 1-15,7-6 1 16,3-8 0-16,4-10-2 16,-1-6 2-16,1-3 0 15,-1 0 6-15,3-19 4 16,4-6 7-16,-4-4-4 0,-3 0-3 15,-5 3-1-15,0 5-6 16,-4 5 4-16,-2 7 5 16,-2 4 13-16,0 5-5 15,0 0-19-15,0 5-1 16,0 21 0-16,0 23 0 16,0 17 8-16,0 16-4 15,0 19-1-15,0 8 0 16,9 2-2-16,3 0-1 15,-10-16 2-15,-2-20 0 16,0-21-2-16,0-18 0 16,-14-16-4-16,-3-9 4 0,-10-11 3 15,-2 0 1 1,2-27-3-16,-2-15-1 0,2-14-11 16,12-8 4-16,5-6-12 15,10 4 1-15,0 5-3 16,23 9-6-16,12 8-20 15,8 1-14-15,8 2 9 16,5 1-6-16,2 1-18 16,0 6 21-16,-12 1 14 15,-7 4 30-15,-10 1 8 16,-16 5 1-16,-9 2 4 16,-4 2 27-16,0 1 52 15,0 2-14-15,-11 3-31 0,-7 4 12 16,1 6-8-1,-8 2-15-15,5 0 1 0,-7 12-14 16,3 10-11-16,6 2 1 16,4 4-2-16,3 4-2 15,9 3 2-15,2-4-1 16,0-2 3-16,0-8-4 16,2-5 2-16,9-7 0 15,-4-7 0-15,4-2 2 16,3 0 10-16,8-20 2 15,0-12 3-15,3-5-13 16,-6 1-3-16,-3-2 1 16,-5 8-2-16,-1 4 0 0,-10 6 0 15,2 12 1-15,0 4-1 16,-2 4-2-16,0 0-7 16,0 2-11-16,0 20 17 15,0 7 3-15,9 8 0 16,-3-3 1-16,6-1 0 15,-1-10 1-15,-3-7 0 16,0-6-2-16,-2-8 0 16,1-2 7-16,-5 0-6 15,12-9 19-15,-3-17 2 16,4-9-22-16,1 1-1 16,-3-2 1-16,1 4-1 15,-8 8 0-15,3 7 1 16,-9 12-1-16,0 5 0 0,0 0-1 15,0 0-10-15,0 10-9 16,0 14 21-16,0 8 2 16,7 2-1-16,2-4 3 15,-3-4-3-15,3-6 0 16,-2-9 1-16,-2-6-2 16,-1-3 3-16,-2-2-2 15,7 0 10-15,5-14 9 16,1-13-18-16,3-1 0 15,4-2-2-15,-6 3 5 16,2 9-5-16,-7 5-5 16,-3 10 5-16,-1 1-2 0,-7 2-4 15,0 0-7-15,0 18 2 16,5 8 10-16,4 0 1 16,-5-2 3-16,5 0-2 15,-2-7 1-15,2-5 0 16,-7-8 1-16,2-3-1 15,-4-1-1-15,2 0 11 16,10-4 15-16,-1-18-13 16,9-10-13-16,4 1 4 15,-1-4-5-15,-3 3-1 16,-3 6 1-16,-3 6-3 16,-7 10 2-16,-3 6 1 15,-4 4-1-15,0 0-14 0,0 4-14 16,0 20 27-1,0 6 0-15,0 2 4 0,4 0-1 16,6-4 0-16,1-5 1 16,-5-8-1-16,3-6 3 15,-2-7-4-15,0-2 4 16,6 0 7-16,1-14 13 16,1-17-15-16,7-5-6 15,1 0-3-15,-10-4 0 16,-5 0 0-16,-8 3-2 15,0 8-2-15,0 11 3 16,0 7-4-16,0 11-2 16,-8 0 4-16,-5 0 1 0,-3 9-3 15,5 11 5-15,7 2 0 16,4 4-1-16,0 1-4 16,0-1 2-16,10-3 3 15,13 0 0-15,-4-2 0 16,2-1 0-16,-1 0 0 15,-3-2 0-15,4 0 1 16,-7 1 7-16,-6-6-1 16,-3 1-6-16,-5 1-1 15,0-6-2-15,-9 6 2 16,-22-7-2-16,-10-2-10 16,-5-6-95-16,-6 0-105 15,3-18-147-15</inkml:trace>
  <inkml:trace contextRef="#ctx0" brushRef="#br0" timeOffset="72564.39">27594 9781 734 0,'0'0'102'16,"0"0"-36"-16,0 0-33 15,0 0-32-15,0 0-1 16,0 0-5-16,114-20-48 15,-83 22-153-15,3 12-315 0</inkml:trace>
  <inkml:trace contextRef="#ctx0" brushRef="#br0" timeOffset="74095.94">28250 10086 787 0,'0'0'73'0,"0"0"-3"16,0 0 26-16,0 0-48 15,0 0-22-15,0 0-13 16,0-54 8-16,0 33-8 16,0 0-6-16,0 5 0 15,-12 4-6-15,-3 3 3 0,-5 9-4 16,-5 0-2-16,-2 5-5 15,0 19 5-15,6 8 2 16,0 4-2-16,13 4 1 16,8 1 1-16,0-6 0 15,0-3-2-15,0-8 2 16,15-3-4-16,-1-11 3 16,1-7 1-16,-1-3 0 15,5 0 2-15,4-17 3 16,6-12 5-16,-7-5-10 15,1 0 1-15,-6 0-1 16,-3 2 0-16,-5 11 1 0,-7 4 7 16,0 10-7-1,-2 4 0-15,0 3-1 0,0 0-9 16,0 4-1-16,0 20 8 16,0 2-1-16,0 5 6 15,0 3-5-15,4-8 4 16,10-5-2-16,-1-5 0 15,0-9-2-15,3-7 2 16,5 0 0-16,-6-9 6 16,12-21 8-16,-3-12-11 15,-1-5 0-15,-2-6 0 16,-2-5-1-16,-4-6-2 16,-1-10 0-16,-12-3-12 0,0 8 6 15,-2 14-3 1,0 17 6-16,0 18 3 0,0 12-2 15,0 8 2-15,0 0-10 16,-11 20 4-16,4 20 6 16,-2 12-2-16,7 10 2 15,2 5 0-15,0 0 1 16,0 3 0-16,0-1 4 16,11-9 0-16,-4-8-5 15,4-13 1-15,0-14 3 16,-4-11-3-16,0-7 1 15,-3-7-1-15,5 0 8 16,7-19 14-16,1-15-16 16,8-10-5-16,-5 0-2 0,3 4-5 15,-10 12-4-15,-7 14-1 16,-2 8 4-16,-4 6 5 16,0 0-6-16,0 0-11 15,0 18 3-15,0 10 15 16,0 7 0-16,0 0 2 15,10-3-5-15,1-4 8 16,2-7-2-16,-4-10 0 16,-2-7-1-16,-1-4-1 15,4 0 16-15,5-11 22 16,10-18-27-16,4-7-11 16,-5-2 0-16,0-2 0 15,-6 5 0-15,-7 6-1 0,-1 9-6 16,-10 9 6-1,0 11 0-15,0 0-10 0,0 0 1 16,0 21-5-16,-10 9 14 16,4 8 0-16,-3 0 3 15,9 1-6-15,0-7 8 16,0-5-9-16,4-5 7 16,7-5-6-16,1-11 4 15,1-6-1-15,1 0 4 16,1-4 2-16,3-19-1 15,-1-5-3-15,2-3-1 16,-15-3-1-16,-4 2-2 0,0 6-12 16,0 5 5-16,-11 10 2 15,-5 4 6-15,1 7-6 16,-1 0 3-16,1 0-1 16,5 0 1-16,6 0 3 15,4 4 1-15,0 2-16 16,0-2 3-16,18 2 7 15,9-2 4-15,0 4 2 16,1-1 0-16,-1 6 0 16,2 5 3-16,-2 2 14 15,-7 4 7-15,-3 2 7 16,-3-2-20-16,-7-3 5 16,-7-5-5-16,0-9-3 15,0-2-1-15,0-5-3 16,0 0 7-16,0 0 2 0,0-2-9 15,0-19-1-15,8-13-3 16,8-4 0-16,9-6-1 16,13 6-20-16,-1 12-5 15,11 14 13-15,-11 12 8 16,-3 0 5-16,-12 18 0 16,-7 12 3-16,-3 4-3 15,-10 2-1-15,-2 0 1 16,0-6 3-16,0-6-3 15,-16-5 0-15,-5-12-4 16,-14-3-30-16,-2-4-53 16,-12 0-78-16,0-14-265 0</inkml:trace>
  <inkml:trace contextRef="#ctx0" brushRef="#br0" timeOffset="74312.32">28905 9835 716 0,'0'0'132'0,"0"0"-121"16,0 0 47-16,0 0-9 16,0 0-19-16,0 0-12 15,-2 26-13-15,2-26 1 0,0 0-6 16,0 0-30-1,0-19-140-15,0-12-296 0</inkml:trace>
  <inkml:trace contextRef="#ctx0" brushRef="#br0" timeOffset="74470.55">28263 9677 892 0,'0'0'38'16,"0"0"-29"-16,0 0 3 15,0 0 22-15,181-9-23 16,-92-6-11-16,0 1-34 0,-20 2-198 16,-29 4-130-16</inkml:trace>
  <inkml:trace contextRef="#ctx0" brushRef="#br0" timeOffset="74906.28">27675 9689 463 0,'0'0'152'0,"0"0"-74"15,0 0 39-15,0 0-43 16,0 0-27-16,0 0-19 15,-54 74-5-15,54-60 2 16,0 0-12-16,23-5 0 16,-6-6 2-16,3-3 4 0,1 0 1 15,-8-7-12-15,-9-12 1 16,-4-1-9-16,-4 5-17 16,-36 4-56-16,-7 11-104 15,-7 0-348-15</inkml:trace>
  <inkml:trace contextRef="#ctx0" brushRef="#br0" timeOffset="78212.2">26178 10778 803 0,'0'0'65'16,"0"0"-49"-16,0 0 8 16,0 0 22-16,0 0 3 15,0 0-12-15,-29 139-6 16,27-94-7-16,-2 4-2 16,2-1-3-16,-5-2-6 15,3-8-6-15,2-4-6 16,-6-6 0-16,6-7-1 15,2-7-2-15,0-3-33 16,0-9-84-16,12-2-75 0,1-10-208 16</inkml:trace>
  <inkml:trace contextRef="#ctx0" brushRef="#br0" timeOffset="79781.73">26027 11047 649 0,'0'0'58'16,"0"0"-5"-16,0 0 17 16,0 0-54-16,0 0-16 15,0 0 1-15,14-3 8 16,8 6 0-16,14-3 0 16,6 0 1-16,3 0-3 0,1 0 4 15,1-3-8 1,-11 3 4-16,-9 0 2 0,-12 0-2 15,-9 0 0-15,0 7 1 16,-6 9 12-16,0 4 12 16,0 3-5-16,0-2-9 15,0 1-12-15,-6-2-2 16,6 0-3-16,0-4-1 16,6-2 0-16,9-6-4 15,5-6 0-15,5-2 4 16,4 0 0-16,-8-14 2 15,4-11 1-15,-2-1 0 16,-15-7 4-16,-1 1-4 16,-7-2 6-16,-2 2 17 0,-25 1-1 15,-2 6 6-15,-7 6-11 16,5 7-18-16,4 8 1 16,8 4-3-16,-2 0-6 15,11 4 3-15,-2 14-3 16,12 7 5-16,0 3-7 15,0-2-10-15,14-2-13 16,13-6-3-16,2-4 12 16,4-7-20-16,7-7 7 15,0 0 5-15,-2-11 18 16,2-12-15-16,-2-4-5 16,-9-4 19-16,0 2 13 15,-11-2 5-15,-7 1 2 0,-5 2 21 16,-4 0-1-1,-2 7-8-15,0 4 4 0,0 9 19 16,0 1-12-16,0 7 3 16,0 0-15-16,0 0-9 15,0 0-9-15,0 7-3 16,0 15 3-16,-6 8 3 16,4 2-2-16,2 2 2 15,0 3-2-15,0-1 1 16,0-4 2-16,0 0-1 15,2-3-1-15,12-8-2 16,-8-1 0-16,3-8-5 0,2-2 5 16,-4-3-2-16,2-2 2 15,2-1 0-15,-4 0 2 16,4-3-2-16,0-1-7 16,0 0-2-16,7 0-2 15,-2 0 5-15,3-14 2 16,4-5 0-16,-9-3 1 15,-8-4 3-15,3-2 2 16,-9-5-1-16,0-1 3 16,0-3-4-16,-13 0 0 15,-8 3 6-15,3 6-4 16,-1 4 2-16,-6 8 6 16,0 6-8-16,3 4 1 0,0 6-3 15,6 0 0 1,3 0-3-16,1 16-2 0,6 6 5 15,6 4-4-15,0 5 3 16,2-4-3-16,23 1 4 16,4-3 2-16,6-5-2 15,5-9-2-15,1-6 0 16,1-5 2-16,1 0 0 16,-8-20 2-16,1-8 3 15,-3-4-5-15,-6-3 2 16,-4-5 0-16,-13 0 0 15,-3-6 3-15,-7-1-3 16,0 8 1-16,0 6-2 16,0 10 2-16,-7 9-1 0,1 3-2 15,2 8 11-15,-4 3-11 16,4 0-4-16,-5 19 0 16,3 16 4-16,-6 5 0 15,10 8-1-15,2 3-4 16,0 4 5-16,0-3 0 15,2-2 8-15,10-3-8 16,3-6-1-16,-1-2-6 16,1-9 7-16,-1-8 1 15,1-6-1-15,-1-7 0 16,-6-9 0-16,5 0 0 16,1 0 6-16,6-21 2 15,-2-9-4-15,-2-2-3 0,1-6 5 16,-6-3-3-1,1 2-3-15,-12 4 0 0,0 8 0 16,0 10-1-16,0 7 2 16,-9 6 0-16,2 4 0 15,-4 0 2-15,0 0-3 16,4 14-1-16,2 7-2 16,5 2 2-16,0 1-2 15,0 1 2-15,12-1 0 16,3 0 1-16,6-1 0 15,-8-4 0-15,3-1 2 16,-8 0-2-16,1 2 2 0,-5-4-2 16,-4 0 3-16,0-2 3 15,-2 1-6-15,-24-4 4 16,-10-1-3-16,-4-5-1 16,7 0-39-16,1-5-93 15,16-2-195-15</inkml:trace>
  <inkml:trace contextRef="#ctx0" brushRef="#br0" timeOffset="80310.6">26272 11381 896 0,'0'0'70'15,"0"0"-34"-15,0 0 12 16,0 0-8-16,0 0-11 15,0 0 15-15,178 19-5 0,-97-14-20 16,2-3-12 0,-6 1-7-16,-5-3 3 0,-12 0-3 15,-20 0-1-15,-17 0-23 16,-17 0-9-16,-6 0 6 16,-14 0-12-16,-28 0 25 15,-16 6-19-15,-13 4 10 16,-3 1 16-16,5-2 7 15,11 1 1-15,14-4 6 16,17-4 10-16,13-1 12 16,12 2 0-16,2-3-25 15,21 4 0-15,23-2-4 16,19 2 11-16,12-4-7 16,8 0-1-16,-3 0-3 15,-4 0-12-15,-5 0-73 0,-4 0-7 16,-11 0-95-16,-11 0-102 15</inkml:trace>
  <inkml:trace contextRef="#ctx0" brushRef="#br0" timeOffset="80425.77">27021 11562 487 0,'0'0'166'0,"0"0"-163"16,0 0-3-16,0 0-175 15</inkml:trace>
  <inkml:trace contextRef="#ctx0" brushRef="#br0" timeOffset="88396.46">19311 5450 455 0,'0'0'59'0,"0"0"-21"15,0 0 46-15,0 0-16 16,0 0-19-16,0 0-8 16,0 0 19-16,18 0-14 15,-18 0-20-15,0 3 4 16,-14 6 3-16,-13 8-20 15,-6 10-5-15,-5 5 1 16,5 6-7-16,4 6 3 0,4 4-4 16,12 3 1-16,1 3 1 15,12-2 2-15,0-2-5 16,16 0 1-16,18 0-1 16,1-1 2-16,6-3 0 15,1-3-2-15,0 0 2 16,-11-1 0-16,-4-4-1 15,-11 1-1-15,-7-4 1 16,-9 1 3-16,-5 0-2 16,-24 3 5-16,-13-3 2 15,-7-3 3-15,-9-6-8 16,2-10 3-16,12-5-3 16,5-9-3-16,18-3 2 0,5 0 1 15,7 0 0-15,7-8 0 16,2-4-3-16,0 3-1 15,2 0 0-15,18 3-3 16,6 1 1-16,3 5-1 16,6 0-1-16,-4 0 4 15,-3 7-1-15,4 15 0 16,-8 6 1-16,-6 12 0 16,-3 8 2-16,-5 16-1 15,-8 15 3-15,-2 11 11 16,0 11-3-16,0 4-1 15,0 1-2-15,0-1-5 0,0-9 2 16,4-9-4 0,21-15-1-16,6-12 1 0,11-14-2 15,14-16-1-15,13-18-2 16,11-12-11-16,7-15-96 16,-7-26-230-16</inkml:trace>
  <inkml:trace contextRef="#ctx0" brushRef="#br0" timeOffset="97997.22">12044 8238 317 0,'0'0'106'16,"0"0"-21"-16,0 0 1 16,0 0-20-16,0 0-16 15,0 0 4-15,0 0 2 16,0 0-11-16,0-49 2 0,0 49 5 15,0 0-11-15,0 0-21 16,0 14-16-16,-4 16 0 16,-8 7 7-16,-1 0-1 15,1 0-5-15,-1-7-2 16,7-9 0-16,4-9-3 16,-3-5 1-16,5-7 1 15,0 0 6-15,-3-12 0 16,3-18 3-16,0-10-11 15,0-4 0-15,3-2 0 16,12 1 0-16,4 4 0 16,-4 9-6-16,3 9 2 0,-5 11 3 15,1 8-3-15,-3 4 3 16,-3 0-2-16,6 10 5 16,-3 12-7-16,0 6 6 15,-4 0-1-15,0 0 2 16,-3 0 0-16,-2-4-2 15,-2-5 1-15,0-8 1 16,0-5-1-16,0-6-1 16,0 0 3-16,0-1 3 15,2-17-6-15,5-9-1 16,7-2 0-16,1-3-15 16,5 6-1-16,-4 6 4 15,-3 8 2-15,-4 12 9 0,-3 0 0 16,0 3 1-1,0 21 1-15,-4 7-5 0,0 1 8 16,3 3-4-16,-3 2 1 16,0-5 0-16,0-6-19 15,10-9-60-15,-1-14-131 16,3-3-31-16</inkml:trace>
  <inkml:trace contextRef="#ctx0" brushRef="#br0" timeOffset="98326.69">12425 8136 630 0,'0'0'93'0,"0"0"-18"0,0 0 15 16,0 0-50-16,0 0-16 16,0 0 3-16,-69 120-16 15,69-85 6-15,0-1-3 16,2-5-6-16,14-11-8 15,-1-9 1-15,1-9-1 16,6 0 3-16,-6-13 3 16,1-18-1-16,-3-3 2 15,-10 1-4-15,-4 1 0 16,0 2 0-16,-2 5 1 16,-18 3-1-16,-2 6-3 15,0 10-1-15,1 6-1 16,6 0-12-16,3 20-55 0,10 3-44 15,2-4-118 1,2-1-267-16</inkml:trace>
  <inkml:trace contextRef="#ctx0" brushRef="#br0" timeOffset="98676.2">12719 8163 651 0,'0'0'38'16,"0"0"94"-16,0 0-46 0,0 0-54 15,0 0-17-15,0 0-7 16,-27 36 17-16,27-4 6 16,0 2-15-16,0 7-2 15,5 0-1-15,4-2-6 16,4-11-4-16,0-9 2 15,-1-11-5-15,1-8 0 16,3 0 2-16,3-23 18 16,6-13-11-16,2-4 0 15,-5-1-5-15,1 7-1 16,-10 7 2-16,-9 6-5 16,-2 7 2-16,-2 6-6 15,0 6-5-15,0 2-39 0,0 0-78 16,0 6-148-1</inkml:trace>
  <inkml:trace contextRef="#ctx0" brushRef="#br0" timeOffset="98839.43">13207 8272 818 0,'0'0'82'15,"0"0"-64"-15,0 0-12 16,0 0-6-16,0 0-187 16,0 0-396-16</inkml:trace>
  <inkml:trace contextRef="#ctx0" brushRef="#br0" timeOffset="100157.34">13421 8406 548 0,'0'0'76'16,"0"0"-3"-16,0 0 41 16,0 0-27-16,0 0-50 15,0 0-22-15,0 10-9 16,0 22 6-16,0 8-11 16,0 4-1-16,-4-6-27 15,2-12-159-15,2-16-230 0</inkml:trace>
  <inkml:trace contextRef="#ctx0" brushRef="#br0" timeOffset="102121.18">14102 8270 721 0,'0'0'67'16,"0"0"-39"-16,0 0 67 16,0 0-22-16,0 0-35 15,0 0-21-15,0-42-2 0,-10 17-4 16,-3 1-3-16,-3 2 0 16,1-2 0-16,-3 8 2 15,-5 2 0-15,6 4-5 16,-6 6 1-16,6 4 0 15,-1 0-6-15,2 10-3 16,3 15 2-16,4 10 0 16,7 3 1-16,2-2-3 15,0-2 2-15,11-3-1 16,7-9 2-16,-3-9-4 16,1-4 2-16,-1-9 2 15,-1 0-2-15,-1 0 2 16,3-22 5-16,-1-5-2 0,4 1-1 15,-11-1-2 1,3 6 0-16,-7 5 3 0,2 4-3 16,-4 8 0-16,-2 2 0 15,2 2 0-15,-2 0-6 16,2 12 5-16,11 12 2 16,1 4-2-16,1 0 1 15,8-4-8-15,-1-3 3 16,5-10 2-16,1-7-8 15,-1-4-8-15,2 0 9 16,-4-19 0-16,-5-6 9 16,3-1 1-16,-10 1 0 15,-7-2 1-15,-4 1-1 0,-2 2 1 16,0 4-1-16,-2 4 2 16,-11 6 0-16,-5 8-2 15,1 2 3-15,-6 2-3 16,-4 22-4-16,9 6 4 15,5 2 0-15,4 1-1 16,9-4-3-16,0 0 0 16,0-5 0-16,11-8 1 15,10-8 2-15,-4-6 0 16,3-2-5-16,-5 0 6 16,8-14 1-16,-5-12 0 15,-1-1 2-15,2 0 5 16,-9-2-2-16,2 7 1 15,-5 3 0-15,-5 7 13 0,-2 3-11 16,0 9 16-16,0 0-11 16,0 0-14-16,0 18-3 15,0 20 1-15,0 17 2 16,0 10 0-16,0 16 0 16,4 5 0-16,7 0-1 15,-6-5 1-15,-5-17 0 16,0-12-3-16,0-14 3 15,-16-14-13-15,-9-13 12 16,2-4-1-16,-14-7 0 16,4 0-15-16,-3-20 5 15,5-12 6-15,13-13 1 0,7-1 5 16,11-2-9-16,0-4 1 16,23 4 4-16,12 0-7 15,15 2-2-15,0 8-22 16,6 4-1-16,4 2-18 15,3 3-19-15,-1-2 20 16,-8 2 53-16,-10 1 4 16,-10 0 2-16,-10 0 25 15,-10 0 8-15,-10 0-12 16,-4 1 10-16,0 4-1 16,-18 2-7-16,-9 9 5 15,-1 4-9-15,-1 8-5 16,0 0-17-16,2 3 5 0,7 21-4 15,5 10-4 1,1 4 0-16,9 2 0 0,5 1 0 16,0-5 0-16,11-4-1 15,12-9 1-15,-3-8 3 16,-5-8-3-16,8-7 0 16,-5 0 1-16,-1-14-1 15,8-12 12-15,-7-6 0 16,2 2-7-16,-12 0-4 15,2 2 0-15,-6 7 0 16,-4 2 3-16,0 11 2 16,0 4 4-16,0 4-1 0,0 0-9 15,0 10-10-15,0 24 9 16,0 9 1-16,0 10 0 16,0 10 0-16,0 7-2 15,7 8 1-15,-3 1 1 16,-4-8 0-16,0-11-2 15,0-11-14-15,0-16 7 16,-11-8 7-16,0-16-11 16,0-4 9-16,2-5 4 15,-2-7-10-15,6-25-6 16,3-10-10-16,2-9 9 16,0-10-12-16,27-5 26 15,6 3 2-15,10 3-33 16,-1 4 34-16,5 9 1 15,-3 4 1-15,-4 7-2 0,-11 8 0 16,-13 4 0-16,-16 6 1 16,0 4 1-16,0 2 2 15,-4 7-2-15,-12 2-1 16,-9 3 0-16,1 0-1 16,4 0 0-16,-3 10 0 15,13 0-1-15,3 2-2 16,5 0-1-16,2-4-3 15,0-2-12-15,0-2-5 16,2 0 11-16,11 3 7 16,1-2 5-16,1-1 0 15,-4 1 1-15,1-2 0 0,-6-1 1 16,1 0-1-16,-3 0 0 16,-4-2 0-16,2 0 1 15,-2 0-1-15,0 0 1 16,0 0-1-16,0 0 0 15,0 0 1-15,0 0-2 16,0 0 1-16,0 0 0 16,0 0-3-16,2 0-5 15,-2 0 5-15,0 0 3 16,0 0 0-16,0 0-3 16,3 0 1-16,2 0 0 15,-1 0 2-15,-2 0 0 16,-2 0-1-16,0 0-1 0,0 0 4 15,0 0-6-15,0 0 8 16,0 0-4-16,0 0 0 16,0 0 0-16,0 0-7 15,0 0-70-15,0 0-46 16,0 3-221-16</inkml:trace>
  <inkml:trace contextRef="#ctx0" brushRef="#br0" timeOffset="102578.84">13863 8274 545 0,'0'0'40'0,"0"0"23"16,0 0 22-16,0 0 12 15,0 0-47-15,0 0-20 0,-20 0-22 16,51 0-5-16,18 0 30 16,29 0 9-16,13 0-11 15,14 0-12-15,6 0-12 16,-1-2-6-16,-12-3 1 16,-20 3-2-16,-18 2-3 15,-20 0-11-15,-24 0-20 16,-7 0-22-16,-9 0-36 15,0 0 48-15,-16 2-11 16,-11 6-83-16,-4-1-200 16</inkml:trace>
  <inkml:trace contextRef="#ctx0" brushRef="#br0" timeOffset="103246.81">15853 8400 710 0,'0'0'78'0,"0"0"-70"16,0 0 8-16,0 0 52 15,0 0-6-15,0 0-27 16,4-72 18-16,-4 47-11 16,0-4-21-16,-10 2-5 15,-13 3-6-15,4 4 2 16,-6 6-5-16,-4 8-2 15,0 6-3-15,-7 0-2 0,3 12-1 16,0 16 0 0,4 6-6-16,8 5 7 0,19-2-1 15,2-5 0-15,0-5-3 16,25-9-4-16,2-10 8 16,2-8-7-16,2 0 7 15,-3-14 4-15,1-12-2 16,0-3 3-16,-4 3 0 15,-5 1-3-15,-9 9 1 16,-5 6 3-16,0 3 1 16,-6 5-1-16,0 2 4 15,0 0-9-15,0 0-1 16,0 0 0-16,0 2-1 16,0 22-2-16,0 15 1 15,0 5 2-15,4 8 1 16,7-2 1-16,-3-4-1 15,11-8 0-15,-1-10-1 0,1-13-1 16,10-10-1-16,7-5-3 16,0-10-7-16,4-20-51 15,2-10-58-15,-9 0-96 16,-6 0-62-16</inkml:trace>
  <inkml:trace contextRef="#ctx0" brushRef="#br0" timeOffset="105044.64">16257 8386 617 0,'0'0'60'0,"0"0"59"16,0 0-16-16,0 0-63 15,0 0-22-15,0 0 14 16,9-103 0-16,-9 83 0 15,-4 4-15-15,-17 4 1 16,6 5-9-16,-5 7-2 16,-3 0 5-16,-2 0-12 15,4 19 0-15,-2 9-4 16,7 4 1-16,12 3 1 16,4-3-2-16,0-4 2 15,0-4 1-15,2-9 1 16,14-3 0-16,-1-7-3 0,6-5 3 15,-1 0 0 1,2-14 2-16,2-12 4 0,1-4-2 16,-7 0 1-16,-3 0-5 15,-2 5 2-15,-1 5-1 16,-10 9 1-16,0 6 1 16,3 3 0-16,-5 2-1 15,0 0-2-15,0 23-5 16,0 17 5-16,2 15 10 15,2 18-9-15,-2 9 2 16,4 8 4-16,-6 1-6 16,0-5 0-16,0-12-1 0,-12-12-6 15,-3-18-27-15,-8-16 33 16,7-14 0-16,1-14-1 16,2 0-1-16,-1-28 1 15,14-20-18-15,0-12-5 16,0-8-13-16,16-11 21 15,18-1-3-15,1-4 0 16,7 8 10-16,3 11-19 16,-1 8 28-16,-1 12 0 15,-3 8 4-15,-9 2-2 16,-4 8 3-16,-4-3-1 16,-13 9 1-16,-5 2-5 15,-5 2 0-15,0 5-2 0,-11 6-5 16,-12 6 3-16,-1 0-10 15,-5 3-2-15,4 14-29 16,8-2 33-16,3-4 6 16,7-1 6-16,7-4-1 15,0 0-3-15,0-2 4 16,12-2 8-16,10 2-2 16,-2-1 15-16,7 0 4 15,-8 1-12-15,4 4-2 16,-5 3-6-16,-5-4 1 15,3 9 1-15,-7 0-4 16,-1 3 4-16,2 3-1 0,-6 0-4 16,7 1-1-1,-7 0 2-15,6-1-1 0,1-6-1 16,-3-3-1-16,4-6 1 16,1-5 1-16,0-2 3 15,5 0 12-15,9-12 11 16,4-14-19-16,3-8 13 15,-1-5-22-15,-4 2 0 16,0-2 1-16,-6 4-2 16,-6 0-3-16,-10 5-2 15,0 5 4-15,-7 4-4 16,0 9 1-16,-7 8 5 16,-9 4-8-16,-1 0-3 15,-3 23 3-15,1 6 0 16,9 7 7-16,3 0 0 0,7 1 1 15,0 1 0-15,0-3-1 16,13-3 1-16,3-5 2 16,6-12-2-16,-2-4 0 15,7-11 2-15,-2 0 8 16,-1-2 2-16,4-22 7 16,7-7-17-16,-4-1 6 15,-4 1-8-15,-8-4 0 16,-3 5-6-16,-5 2 6 15,-2 5-7-15,-9 9 5 16,0 7-2-16,0 7 3 16,-5 0-10-16,-10 7 7 0,-1 19-1 15,8 6 3-15,-1 5 2 16,9 1 0-16,0-2-1 16,0-1 0-16,2-12-2 15,13-4 3-15,6-9-2 16,-2-7 4-16,6-3 3 15,6 0-2-15,0-11-2 16,2-10 4-16,4-6-5 16,-6 1 0-16,-2-1 1 15,-7 3 2-15,-2 3-3 16,-7 4 0-16,-8 6-7 16,2 2 7-16,-5 7 3 15,-2 2-3-15,0 0 0 16,0 0-8-16,0 0 7 0,0 18 1 15,0 7 4-15,0 2 6 16,0 0 3-16,0-4-3 16,0 0-6-16,0-7 3 15,0-4-5-15,0-8 0 16,2-4 1-16,0 0 3 16,9-2-3-16,5-14 12 15,1-8-12-15,4 0-1 16,-3 2 1-16,-3 2-6 15,-1 1 1-15,-5 7-3 16,-3 2 5-16,-6 9 0 0,0-2 0 16,0 3-1-1,0 0-6-15,0 0 2 0,0 0-4 16,0 0 1-16,0 0 1 16,2 0 7-16,-2 0 1 15,0 0-1-15,0 0 0 16,0 0 0-16,0 0 2 15,0 0-1-15,0 0-2 16,0 0-1-16,0 0 1 16,0 0-3-16,0 0-8 15,0 0-2-15,0 0 7 16,0 0-5-16,0 0-2 16,0 0-8-16,0 0-37 0,0 3-52 15,-8 1-53 1,-11-3-435-16</inkml:trace>
  <inkml:trace contextRef="#ctx0" brushRef="#br0" timeOffset="106758.74">17643 8279 194 0,'0'0'127'16,"0"0"19"-16,0 0-46 15,0 0-21-15,0 0-25 16,0 0 17-16,-13-27 11 15,13 27-34-15,0 0-7 16,0 0-22-16,0 0-9 16,0 5 2-16,0 20 31 15,0 3-10-15,2-1-13 16,9-3-13-16,-4-4-5 16,0-13 4-16,-3 0-6 15,3-7 0-15,-1 0-1 16,8-7 3-16,8-16 3 0,-4-5-1 15,5 1-4-15,-8-1-7 16,-1 3 3-16,-8 6-1 16,-2 7 2-16,3 3-1 15,-7 7-3-15,0 2 6 16,2 0-11-16,0 0 5 16,8 20 4-16,-4 6 3 15,7 1 0-15,1-1 1 16,-1-8-1-16,3-4 0 15,-3-4 0-15,3-10 2 16,4 0-6-16,0 0 2 16,0-12 2-16,0-9-7 0,-6-1 18 15,-8 3-9-15,1-2 2 16,-5 0-4-16,-2 2-2 16,0 3 1-16,0 5 1 15,-7 6 0-15,-1 3-2 16,-6 2-1-16,-1 0 0 15,1 8 1-15,3 8-1 16,11 6 2-16,0 2-2 16,0 2 2-16,16-2 1 15,13-2-2-15,-3-2 6 16,3-8 0-16,-2-4-4 16,0-8 5-16,-5 0 0 15,5-1 4-15,2-20-4 16,-2-1-3-16,-5 0-4 0,-4 1 7 15,-7 2-4-15,-5 3 1 16,-6 4-4-16,0 5 4 16,0 2-1-16,0 5 3 15,0 0-4-15,0 0 0 16,0 0-4-16,0 15 1 16,0 4 3-16,0 3-1 15,0 0 2-15,0-5-2 16,0-6 3-16,0-4 3 15,0-6-3-15,5-1 0 16,0 0 4-16,1 0 1 0,5-12-6 16,5-10 3-1,-3-2-3-15,3 2-1 0,-7 5-8 16,-3 0-3-16,4 5 0 16,-6 6 0-16,-2 4-3 15,-2 2 5-15,0 0-11 16,0 4 8-16,9 15 12 15,-5 4 0-15,8 0 0 16,1-6 0-16,1-3 1 16,-1-7 2-16,-5-7 1 15,4 0 6-15,3 0 8 16,1-17 4-16,4-9-4 0,-4-6-17 16,-3 0 1-1,-6-6-2-15,0 0 0 16,-5-8 0-16,-2-3 0 0,0 0-1 15,0 5 0-15,-9 8-12 16,4 14 13-16,1 11 0 16,-1 9 1-16,1 2-1 15,2 0-2-15,-5 27 2 16,2 10 1-16,5 12 0 16,0 5 1-16,3 1 0 15,10 0 2-15,3-3 11 16,4-7 2-16,-4-10-5 15,-3-6-5-15,-5-7-2 16,4-13-5-16,-3-2-5 16,-5-7 3-16,6 0-12 0,-2-11-42 15,3-12-24-15,3-10-123 16,-12-1-59-16</inkml:trace>
  <inkml:trace contextRef="#ctx0" brushRef="#br0" timeOffset="107067.35">18328 8127 708 0,'0'0'143'16,"0"0"-129"-16,0 0 10 16,0 0 30-16,0 0-31 15,129-40-12-15,-80 34-8 16,2 0-3-16,-6 2-71 15,-3 4-111-15,-13 0-60 16</inkml:trace>
  <inkml:trace contextRef="#ctx0" brushRef="#br0" timeOffset="107510.25">18731 8390 758 0,'0'0'98'16,"0"0"-1"-16,0 0-17 16,0 0-49-16,0 0-21 15,40-113-10-15,-13 78 10 16,0-2-6-16,-9 2-4 0,-5 4-3 16,-11 3 3-1,-2 7 1-15,0 9-1 16,0 3-1-16,-17 6-3 0,-10 3-4 15,0 0 7-15,-2 17 0 16,11 4 0-16,5 2 1 16,4-1-5-16,9-3 1 15,0 0 3-15,11-1 0 16,9-2 0-16,4-2 1 16,3 0-3-16,-7 0 5 15,3 0-2-15,-8 5 2 16,1-1 3-16,-14 0-3 15,-2 1-2-15,0-2 3 16,0 1 0-16,-27-2 1 16,-4 0 5-16,-2-4-8 0,-8-3-1 15,8-8-18-15,-3-1-77 16,14-7-194-16</inkml:trace>
  <inkml:trace contextRef="#ctx0" brushRef="#br0" timeOffset="107695.63">19142 8201 925 0,'0'0'141'0,"0"0"-126"15,0 0 11-15,0 0 28 0,0 0-32 16,0 0-22-16,-10-10-8 15,8 10-73-15,-23 0-294 16</inkml:trace>
  <inkml:trace contextRef="#ctx0" brushRef="#br0" timeOffset="151022.85">21175 12661 609 0,'0'0'48'0,"0"0"-9"15,0 0 50-15,0 0 8 16,0 0-49-16,0 0-1 16,0 0-10-16,0 0-9 0,-21-72-8 15,3 62-1-15,-1 0-10 16,-10 0 5-16,-10-1 2 15,-1 0-7-15,-6-1-3 16,-8 0 5-16,-6 2-7 16,0-1-2-16,-9 6 0 15,9-2 0-15,0 3 7 16,8 0 2-16,14 3-5 16,18-2 6-16,16 3 14 15,4 0 1-15,8-1-22 16,42 1-4-16,23 0 5 15,25-3 8-15,20 1-8 0,16 0-2 16,6 0-3 0,1 2 2-16,-12 0-2 0,-13 0 3 15,-12 6-2-15,-11 5-2 16,-34-1 3-16,-16-3-2 16,-23 0-1-16,-13-5 0 15,-7 0 0-15,0 1 3 16,-31 2-2-16,-32 2 3 15,-22 1 0-15,-15 3-4 16,-3-3 1-16,1-5 1 16,2 4 0-16,11-7-2 15,6 0 4-15,12 0-4 16,13 0 1-16,19 0 4 16,20 0-4-16,9 0 2 15,8 0 1-15,2 0 3 0,0 0-7 16,0 0-1-16,12 0-4 15,23 0 1-15,26 0 4 16,12 4-1-16,14 1 1 16,2 2 0-16,5-3 0 15,-12 2-16-15,-11 0-4 16,-17 3-35-16,-27 5-83 16,-27 1-126-16</inkml:trace>
  <inkml:trace contextRef="#ctx0" brushRef="#br0" timeOffset="153998.6">25912 12282 939 0,'0'0'65'0,"0"0"-44"16,0 0-2-16,0 0 25 15,0 0-6-15,0 0-25 16,0 0-5-16,21 0-5 16,13 0-3-16,-3 0-15 15,-2 0-64-15,5 0-39 16,4 0-169-16</inkml:trace>
  <inkml:trace contextRef="#ctx0" brushRef="#br0" timeOffset="154910.78">26413 12483 860 0,'0'0'75'15,"0"0"-32"-15,0 0 29 16,0 0-35-16,0 0 3 16,0 0-31-16,18-119 3 15,1 95 2-15,2 4-5 16,-8 5 3-16,1 10-6 16,-12 3 5-16,0 2-8 0,2 0-3 15,3 0 1-15,0 22-1 16,2 9 4-16,-3 4 0 15,1 1-2-15,-5-3 1 16,-2-8 0-16,0-8-2 16,0-8 0-16,0-7 5 15,0-2 5-15,0 0 13 16,3 0 10-16,-1 0-15 16,5-2-7-16,-1-17-9 15,10-11-3-15,6-1-2 16,-4 3 2-16,-1 8 3 15,-3 8-3-15,-7 6 2 0,-3 6-2 16,-4 0-2 0,0 3 2-16,2 19 0 0,0 5 3 15,-2-3-3-15,6-3 1 16,-4-7 2-16,-2-9-3 16,2-5 0-16,0 0 0 15,0 0 5-15,3 0 5 16,-1-1 6-16,10-17-6 15,-1-9-6-15,5-1-1 16,-1 2-1-16,4 8 0 16,-13 8-3-16,-1 10 1 15,-5 0-9-15,3 0 3 16,6 18 4-16,0 11-2 16,3 5 5-16,1-3-3 15,-1-1 0-15,1-5 0 0,1-7-5 16,-1-4 6-16,1-6-6 15,-1-8 6-15,6 0-3 16,-3-3-1-16,3-20 5 16,2-7 3-16,-5-5 2 15,-3-5-5-15,-6-1 0 16,-2-3-1-16,-7 5 1 16,0 6 0-16,0 13-3 15,0 8-2-15,-9 12 0 16,-4 0 4-16,-3 12-4 0,-6 20-4 15,2 3 9-15,11 5-1 16,7-2-5-16,2-4-13 16,0-2-2-16,13-7-6 15,7-4 0-15,2-7-14 16,5-3-19-16,2-11-13 16,2 0-12-16,8 0-68 15,-4-16-24-15,3-5-49 16</inkml:trace>
  <inkml:trace contextRef="#ctx0" brushRef="#br0" timeOffset="157222.94">27329 12298 649 0,'0'0'118'0,"0"0"-6"16,0 0-20-16,0 0-22 0,0 0-40 15,0 0-6-15,-58 16-5 16,47 14 0-16,2 9-1 15,3 0-6-15,6 6-2 16,0-8-8-16,0 0 0 16,0-7-2-16,13-10-1 15,9-8 1-15,7-6-3 16,9-6 3-16,8-4 0 16,10-25 4-16,9-6-4 15,-3-12 4-15,-6-6-2 16,-9-14-1-16,-11-7-1 15,-12-2-3-15,-6 7 0 0,-13 14 3 16,-5 14 2 0,0 16-1-16,0 8 7 0,-3 8-1 15,1 4-1-15,-5 5-6 16,3 0-2-16,-5 26-8 16,0 20 9-16,-2 12 1 15,4 9 1-15,7-1 0 16,0-4 0-16,0-4 2 15,0-12-2-15,0-7 0 16,0-13 1-16,0-12-1 16,5-10 3-16,-1-4 5 15,8 0 16-15,1-4 7 16,9-22-20-16,5-13-9 0,2-5-6 16,2 5 2-1,3 4-3-15,-5 12-3 0,-8 14 0 16,-5 9 3-16,-7 0-3 15,-5 20-7-15,1 15 10 16,-2 4 4-16,-1 1-3 16,4-2-1-16,5-3 2 15,7-8 2-15,2-7-1 16,2-6 1-16,3-9 0 16,4-5-2-16,7 0 5 15,-3-5 0-15,2-14-2 16,-1-8-1-16,-14-6 3 0,-4-6 5 15,-5-1-7 1,-9 2 1-16,-2 4 0 0,0 10-2 16,0 7 0-16,-17 8-3 15,-6 7 3-15,-6 2-1 16,-4 2 1-16,4 22-1 16,2 7-1-16,7 2 1 15,7 5-1-15,6-2 1 16,7-2 0-16,0-6 0 15,0-6-3-15,9-5 3 16,4-7 2-16,3-5 4 16,-3-5 12-16,5 0 3 15,5-7 1-15,0-19-13 16,2-6-3-16,-2-3-2 16,-3 2-3-16,-7 2 2 0,-2 9 1 15,-6 12-3-15,-3 7 0 16,-2 3-1-16,0 0-6 15,0 0-1-15,0 17-1 16,0 12 4-16,0 3 5 16,0-2 0-16,5 0-1 15,3-6-1-15,3-6 1 16,5-6 1-16,-3-6 0 16,1-6 0-16,1 0 1 15,10-9-1-15,-3-10 5 16,3-6-5-16,-1-3 4 15,-10-2-3-15,-6 2-1 0,-1 6-1 16,-7 7-2 0,0 8 2-16,0 5-1 0,0 2-1 15,0 0-2-15,0 7-2 16,0 16 5-16,-9 7 1 16,5 1 1-16,4-1-1 15,0-5 2-15,0-2 2 16,0-11-3-16,2-5 10 15,2-5-8-15,1-2 6 16,0 0-2-16,8-4 6 16,5-21-2-16,6-6-5 15,3 0-5-15,-5-3 0 16,-1 5 0-16,-6 3 5 16,-1 11-5-16,-8 7 0 15,1 5-4-15,-7 3 4 0,0 0-7 16,0 11-1-16,2 13 8 15,-2 5 0-15,2 0 0 16,0-3-2-16,8-8 2 16,-6-4 5-16,5-9-4 15,-5-3 0-15,7-2 1 16,7 0 2-16,7-14 4 16,4-11-5-16,0-8-1 15,0-4 1-15,-2-1-1 16,-12 1-1-16,1 8-1 0,-12 10 3 15,-2 12-2 1,-2 4-1-16,0 3-5 0,0 0 4 16,0 17-8-16,0 12 9 15,0 0-2-15,7 3 2 16,-1-11 2-16,8-4-2 16,-1-8 0-16,5-5 0 15,2-4 0-15,-2 0 8 16,7-5 2-16,-3-18-5 15,4-7-1-15,-1-2-4 16,-5-2 3-16,-9-4-2 16,-1 4-1-16,-10 5 0 15,0 11-5-15,-6 11 5 0,-9 5-2 16,-1 2-1 0,1 0-6-16,-1 19 9 0,12 8-7 15,4 1 3-15,0 2-6 16,2 0 0-16,18-4 5 15,3 0 4-15,-4-8-1 16,6 0 2-16,-5-1 1 16,1 1 0-16,-6 3 1 15,-2-1-2-15,-10 1 1 16,-3-4-1-16,0-5 1 16,0-4 0-16,-8-3 0 15,-7-5-1-15,-1 0 1 16,3 0 3-16,7-13-1 15,4-11 0-15,2-6-3 0,0-7-6 16,8 0-3-16,21 1 2 16,5 9 1-16,-3 8 1 15,4 4 5-15,1 12-2 16,-7 3 2-16,0 0-1 16,0 3 1-16,-2 14 0 15,-5 5 8-15,-9 2-5 16,-6 0 0-16,-7 0-1 15,0-4 3-15,0-1-3 16,0-10 7-16,0-2-6 16,-5-6 1-16,3-1 3 15,2 0 0-15,0 0 1 16,0-14-1-16,0-12-7 0,7-6-6 16,15-4-1-1,14 4-3-15,-1 5-10 0,4 12 8 16,-8 11 11-16,-6 4-1 15,-12 0 2-15,-5 22-5 16,2 4 5-16,-4 4 3 16,-1-2-1-16,-3-2 6 15,-2-5-1-15,0-7 2 16,0-7 2-16,0-5-10 16,0-2 4-16,0 0 10 15,0 0-8-15,0-9 9 16,0-14-16-16,4-7-3 0,10-4 0 15,8-4-5-15,11 6-12 16,1 8 11-16,2 14-9 16,-7 10 12-16,-10 0 4 15,2 20 1-15,-8 12 1 16,-4 8 0-16,0 4 0 16,-5 1 1-16,-4-5-1 15,0-5 3-15,0-6-1 16,-6-10-2-16,-15-4 0 15,0-7-4-15,-8-8-10 16,-12 0-41-16,-5-8-91 16,-12-23-179-16</inkml:trace>
  <inkml:trace contextRef="#ctx0" brushRef="#br0" timeOffset="157455.41">28419 11851 1043 0,'0'0'60'15,"0"0"-54"-15,0 0 23 16,0 0 23-16,0 0-10 16,0 0-12-16,-17 9-15 15,40-4-6-15,6-5-7 16,-2 0 3-16,-6 0-5 15,-19 0-11-15,-2 0-32 0,-40 0-132 16,-28 0-230 0</inkml:trace>
  <inkml:trace contextRef="#ctx0" brushRef="#br0" timeOffset="158090.62">25804 12908 687 0,'0'0'192'0,"0"0"-173"16,0 0 45-16,0 0 22 16,0 0-32-16,0 0-10 0,-27 0-15 15,50 0 30-15,17 4-34 16,7-3-18-16,9-1-4 15,2 0-3-15,-3 0-14 16,-12 0-112-16,-14 3-74 16,-8 6-360-16</inkml:trace>
  <inkml:trace contextRef="#ctx0" brushRef="#br0" timeOffset="160906.82">26456 13080 996 0,'0'0'46'15,"0"0"-2"-15,0 0 40 16,0 0-35-16,0 0-38 15,0 0-1-15,0-30-10 16,6 30 2-16,7 0-2 16,10 5 0-16,-6 2 2 15,1 3-2-15,0 2 0 16,0 0 1-16,-9 6 0 16,-2-2-1-16,-3 2 0 15,-2-2 8-15,-2-1-3 0,0-5-3 16,0-6 9-16,0-4-10 15,0 0 4-15,0 0 3 16,0 0-6-16,0 0 8 16,0-13-5-16,9-13-5 15,3-2-7-15,3 3 4 16,1 4-11-16,3 7 4 16,4 8 7-16,-7 6-2 15,-1 0 4-15,1 0 1 16,-3 12-3-16,-2 10 3 0,-2 0 1 15,-2 2 0-15,-5-2-1 16,0-5 0-16,-2-5 0 16,0-5 2-16,0-5 2 15,0-2 3-15,0 0 2 16,0 0 4-16,0-18-4 16,0-8-9-16,9-2-2 15,5 1-6-15,1 4-6 16,3 9 0-16,-3 8 0 15,-1 6 14-15,-1 0-7 16,-1 0 5-16,3 17-2 16,-1 2 3-16,1 8 0 15,1-1 0-15,3 1 1 16,6-3-6-16,4-5 4 16,7-7 2-16,-3-7-1 0,0-5 0 15,4 0 0-15,-4-2 1 16,-2-18 0-16,-4-6 1 15,-5-1 1-15,-6-2 0 16,-10-5-2-16,-6 2 5 16,0 4-5-16,0 6 0 15,-4 8 3-15,-12 6-3 16,1 8-3-16,-6 0 1 16,2 2-3-16,1 18 0 15,5 6 3-15,3 2-2 16,8 5-8-16,2-1 4 15,0 3 7-15,10-5-6 0,5-2 7 16,7-3-3-16,1-11 1 16,-2-4 1-16,4-10 0 15,2 0 1-15,6 0 0 16,3-21 14-16,-1-4-6 16,-1-4-5-16,-12 1-2 15,-6-2 3-15,-9 1-3 16,-7 5-1-16,0 5 2 15,0 7-1-15,-11 9-1 16,-5 3-2-16,1 0-6 16,-1 9 2-16,3 16-1 15,3 2 6-15,8 4-6 16,2 2 1-16,0-1 3 0,12 0 3 16,9-1-4-16,8-8 3 15,7-5 2-15,5-8 1 16,-4-7 2-16,1-3 5 15,-3-4 0-15,2-19-2 16,-6-7 6-16,-7-2-6 16,-4-3 0-16,-4-4 3 15,-7-5-6-15,-3-3 3 16,-1-2-4-16,-5 11 2 16,0 9-4-16,0 14 3 15,0 8 6-15,0 4-6 16,0 3-4-16,0 0-3 0,0 0 0 15,0 0 0 1,0 0 2-16,0 0 1 0,0 0 1 16,0 0-1-16,0 0-1 15,0 0 1-15,0 0-3 16,0 0 3-16,0 0-2 16,0 7 2-16,0 0 0 15,0-1 0-15,0-2 0 16,0-3 0-16,0 2-2 15,0-3 2-15,0 0-3 16,0 0-1-16,0 0-6 16,0 0-1-16,0 0-6 15,0 0 11-15,0 0-4 16,0 0-1-16,0 0-5 16,0 0-10-16,2 0-18 0,5 0 10 15,0 0 12-15,-1 0-3 16,1 0 6-16,-7 0 12 15,0 0 7-15,0 0 0 16,0 0 3-16,0 0 1 16,0-4 13-16,0-4-6 15,0-3 2-15,0-1 5 16,0-2-8-16,0 1-1 16,0-6 10-16,0 2 5 15,-5-5 2-15,-1 1 0 16,-3-1-5-16,0 2 0 15,-2 2-3-15,2 6 2 0,4 4-1 16,3 5-3-16,2 0-4 16,0 3-8-16,0 0-4 15,-2 11-2-15,-5 20-1 16,5 15 3-16,2 12 3 16,0 2-2-16,0 5 1 15,4-3-2-15,15-2 5 16,-4-4-4-16,1-3 0 15,6-10-1-15,0-9-4 16,-2-11 4-16,1-14 0 16,-2-9-3-16,4 0 3 15,-1-23-2-15,3-13-3 16,-1-11-1-16,-8-2 0 0,-3 0 0 16,-9 8-5-1,-1 8 6-15,-3 15 3 0,0 11 0 16,0 7 2-16,0 0-6 15,0 0-5-15,0 5 2 16,-5 17 5-16,-2 6 1 16,7 7 1-16,0 3 0 15,0-2 2-15,7-3-1 16,7-7 1-16,1-4 0 16,1-10 0-16,-1-7-2 15,1-5 1-15,-1 0 0 16,8-10 0-16,4-17 1 0,-7-1-3 15,2-2-2 1,-11 4 4-16,-4 1-9 0,-1 8 9 16,-6 8-2-16,0 6 3 15,0 3-2-15,0 0-8 16,0 3 1-16,0 23 6 16,-6 1 3-16,-1 5 1 15,7 1 2-15,0-4 5 16,0 0 4-16,0-7 3 15,0-10-2-15,0-9-2 16,0-3 2-16,0 0 13 16,0 0-4-16,0-23-3 15,7-7-16-15,6-5-3 16,-4-1 0-16,4 5 0 16,-1 8-1-16,-1 11-3 0,-5 8-4 15,1 4-4-15,5 0 3 16,-4 14 3-16,7 11 5 15,6 2 1-15,-1 6-6 16,7-5 5-16,2 0-5 16,0-6 5-16,0-12-5 15,-3-6 5-15,1-4-2 16,-5 0 3-16,-1-18 1 16,-4-9 0-16,-5 0 1 15,-6-5-1-15,-6 1-1 16,0 5 0-16,0 3 4 15,-6 14-4-15,-10 6-3 16,1 3 3-16,-10 1-4 0,0 22 3 16,5 4-3-16,5 4 2 15,4-2 2-15,8 4-3 16,3-8 3-16,0-2-2 16,0-9 0-16,5-9 4 15,4-5-2-15,6 0 1 16,1-5 6-16,4-17 3 15,0-2 1-15,0-3-2 16,-5 0-7-16,-1 3 8 16,-3 5-10-16,-5 7 7 15,0 8 0-15,-4 3 4 16,-2 1-3-16,0 0-6 0,2 17-2 16,2 20 3-1,3 18 4-15,-3 12-2 0,6 9-2 16,-10 10 1-16,0 9-2 15,0 9 0-15,0-2-2 16,0-5 0-16,-14-20-5 16,1-17-12-16,-3-18 14 15,1-16-5-15,-4-13 1 16,4-13 0-16,-3 0 5 16,0-22 2-16,-4-14 0 15,2-16 0-15,4-18-1 16,9-23 2-16,7-15-2 0,0-4-2 15,36 13-4-15,13 20 5 16,5 26-3-16,0 21 5 16,-12 13-1-16,-9 14 0 15,-8 5-2-15,-8 0-2 16,-5 0-14-16,-12 2-61 16,0 10-25-16,0-1-42 15,-34 1-175-15</inkml:trace>
  <inkml:trace contextRef="#ctx0" brushRef="#br0" timeOffset="161240.79">28159 12913 928 0,'0'0'54'15,"0"0"-44"-15,0 0 57 16,0 0 10-16,0 0-31 16,0 0-14-16,-10 49-6 15,10-45-10-15,0-4-14 16,0 0 7-16,0 0 9 15,2-4-5-15,8-17-4 0,-6-2-9 16,-4 1 0-16,0 4-13 16,-31 2-21-16,-21 8-72 15,-12 4-65-15,-15 1-194 16</inkml:trace>
  <inkml:trace contextRef="#ctx0" brushRef="#br0" timeOffset="161398.04">27356 12920 962 0,'0'0'85'15,"0"0"-85"-15,0 0 32 16,134 0-15-16,-59-4-17 0,4-11-42 16,-6 2-50-1,-17 3-217-15</inkml:trace>
  <inkml:trace contextRef="#ctx0" brushRef="#br0" timeOffset="162403.24">28024 12886 245 0,'0'0'177'0,"0"0"-134"0,0 0 38 16,0 0-2-16,0 0-37 15,0 0-14-15,-2 0 27 16,2 0 1-16,0 4-29 16,0 2-15-16,0-1-3 15,7-1 2-15,-3-1 1 16,6-3 3-16,-4 0 1 16,5 0 1-16,-4 0 7 15,0-7-1-15,-5-3-2 16,-2 0 13-16,0 1-16 15,0-4 5-15,-2 8-6 16,-12-2-4-16,-1 7-12 0,1 0-1 16,-1 0-2-16,1 12 2 15,-1 15-6-15,6 3 5 16,7 0-3-16,2-2-15 16,0-5-73-16,11-8-115 15,13-7-362-15</inkml:trace>
  <inkml:trace contextRef="#ctx0" brushRef="#br0" timeOffset="163385.23">28078 12886 511 0,'0'0'110'16,"0"0"-44"-16,0 0 49 15,0 0-53-15,0 0-33 16,0 0-2-16,-31 18-15 16,27-13-3-16,-3 2-4 15,7-1-5-15,0-1 0 16,0 2 0-16,0-4-1 16,0-1-1-16,0-2 2 0,7 0 0 15,1 0 2-15,3 0 1 16,3 0-1-16,-3-9-1 15,-2 1 2-15,-2-1 1 16,-7 4 5-16,0-2 7 16,0 3 11-16,-2 3-12 15,-19 1-15-15,1 0-7 16,-9 0-31-16,3 8-73 16,8 6-237-16</inkml:trace>
  <inkml:trace contextRef="#ctx0" brushRef="#br0" timeOffset="164072.59">27623 12968 549 0,'0'0'67'0,"0"0"-20"16,0 0 43-16,0 0 0 16,0 0-40-16,0 0 2 15,-13 0-7-15,13 0-13 16,0-6-3-16,20-5-16 15,13-3-6-15,19-3-6 16,8-2-1-16,4 1 0 16,3 2 4-16,-7 4-1 15,-6 0 0-15,-12 6 6 16,-15 2 4-16,-13 3-6 16,-10 1-4-16,-4 0 0 0,0 0-3 15,0 0-5-15,0 0-11 16,0 0-24-16,-14 3-39 15,-1 5-109-15,-3-1-268 16</inkml:trace>
  <inkml:trace contextRef="#ctx0" brushRef="#br0" timeOffset="164955.25">25947 12282 396 0,'0'0'148'16,"0"0"-98"-16,0 0 18 16,0 0 8-16,0 0 10 15,0 0-29-15,-9-6-10 16,4 6-9-16,5 0 0 16,0 0-9-16,0 0-2 0,0 0-13 15,-2 0-3-15,2 0 0 16,0 0-4-16,0 0 5 15,0 0-5-15,-4 0-4 16,-5 0-1-16,-5 0 5 16,1 3 2-16,5 0-7 15,-2-1 4-15,10-2-1 16,0 2 2-16,0 0-7 16,0 3-2-16,16 4 1 15,24-3 2-15,18-2-5 0,18-4 0 16,18 0-66-1,-1 2-31-15,-1-2-128 0,-15 2-258 16</inkml:trace>
  <inkml:trace contextRef="#ctx0" brushRef="#br0" timeOffset="166005.37">25867 12825 462 0,'0'0'115'0,"0"0"-51"16,0 0-1-16,0 0 25 15,0 0-32-15,0 0-23 0,-81 0-7 16,79 0-14-16,2 0-9 16,-2 0 3-16,2 0-2 15,0 0-4-15,0 0 0 16,0 0-4-16,0 0-9 16,0 0 8-16,0 0-6 15,0 0-17-15,0 0-10 16,0 0-12-16,0 0 7 15,0 0 28-15,0 0 14 16,0 0 1-16,0 0 3 16,0 0 20-16,0 0 20 15,0 0-10-15,0 0-4 16,0 0-5-16,0 0 3 0,0 0-2 16,0 0-2-16,0 0-3 15,0 0-3-15,0 3 2 16,14 4 15-16,7 5-4 15,6-4-10-15,6-1-7 16,8-5-9-16,3-2 0 16,6 0-4-16,-8 0-32 15,-7-6-77-15,-10-9-164 16,-9 0-414-16</inkml:trace>
  <inkml:trace contextRef="#ctx0" brushRef="#br0" timeOffset="166673.46">26003 12404 395 0,'0'0'157'16,"0"0"-117"-16,0 0 33 16,0 0 7-16,0 0 5 15,0 0-29-15,0 0-10 16,-16-4-3-16,16 4-8 16,-2 0-5-16,2 0-1 15,0 0-3-15,0 0 6 16,0-2 1-16,-7-4-12 15,3 2-7-15,0-1-14 0,-8-4 2 16,1 3-1-16,2-2 0 16,-4 2-2-16,-8-2 1 15,4 2 0-15,1 0 0 16,3 0 0-16,4 3 1 16,4 0 2-16,3 3-2 15,2 0 0-15,0 0 2 16,0-2 4-16,0 2 4 15,0 0-6-15,0-2-4 16,12 0 3-16,17 0-3 16,13-2 5-16,7-1-3 15,6-4-3-15,3 3 3 0,0 0 0 16,-4 4-3 0,-12 0-1-16,-15 2-32 15,-18 0-48-15,-9 0-53 0,0 13-49 16,-22 2-400-16</inkml:trace>
  <inkml:trace contextRef="#ctx0" brushRef="#br0" timeOffset="175557.24">30057 12238 715 0,'0'0'132'0,"0"0"-63"15,0 0-19-15,0 0 18 16,0 0-12-16,0 0-23 16,0 0-16-16,21-12-11 15,-2 12-2-15,8 6-2 16,0 14 8-16,-7 4 2 16,-5 5-1-16,-5 6 4 15,-10 5 0-15,0 12 4 16,-12 3-9-16,-15 3 8 15,-4-2 1-15,0-3-7 16,0-7-3-16,9 0 2 16,6-8-6-16,12 1-5 0,4-3-1 15,0-4 1 1,22-1-1-16,12-12 1 0,-3-4-1 16,2-9 2-16,1-6 1 15,-5 0 8-15,-7-4-4 16,0-15-5-16,-8-2 6 15,-10 0-5-15,-4 3 10 16,0 4 1-16,0 3-3 16,0 7-2-16,-4 4 2 15,-10 0-10-15,-6 0 3 16,-4 15-3-16,-1 11-4 16,8 13 2-16,3 7 1 15,12 7-3-15,2 8 1 0,0 3-1 16,0 3 2-1,2 3-2-15,4-3 4 0,2-4 0 16,-8-11-8-16,0-10 8 16,0-11 0-16,0-11-2 15,0-4 2-15,-14-9-1 16,-9-3 1-16,2-1-2 16,-15-3 0-16,0 0-8 15,0-23-22-15,7-9-7 16,14-8-78-16,15-6-65 15,0-5-181-15</inkml:trace>
  <inkml:trace contextRef="#ctx0" brushRef="#br0" timeOffset="176022.2">30512 13302 555 0,'0'0'409'0,"0"0"-327"16,0 0-8-16,0 0 36 16,0 0-50-16,0 0-35 15,25-88-20-15,2 33-3 16,-5-3-1-16,7-3 1 16,-5-1 4-16,-6 6-3 15,-9 10-3-15,-9 13 0 16,0 8 0-16,0 6 0 0,-15 9 1 15,-8 5 2-15,3 5-3 16,-5 0-9-16,6 9-2 16,5 17-2-16,7 2-12 15,7 4 1-15,0-2 1 16,5-2-6-16,11-1 3 16,3-3 22-16,6-3 2 15,2 4 2-15,-5-1 10 16,-1 0 8-16,-6 0-7 15,-11-2-7-15,-4 0 17 16,0 0-13-16,0-3-8 16,-25-3 13-16,-4-5-13 15,-2-7 0-15,5-4-11 16,8 0-45-16,14-5-35 0,4-19-133 16,13-5-307-16</inkml:trace>
  <inkml:trace contextRef="#ctx0" brushRef="#br0" timeOffset="177187.88">30915 13029 781 0,'0'0'158'15,"0"0"-47"-15,0 0-14 16,0 0-9-16,0 0-36 16,0 0-18-16,-17-111 3 15,3 98-11-15,-1 1-16 16,-5 7 4-16,0 0-6 15,-2 5-6-15,-1 0-2 0,3 5-1 16,5 16-1-16,-4 7 1 16,11 6-1-16,6-1-2 15,2-1 0-15,0-6 0 16,6-4 0-16,12-5 3 16,2-10-3-16,0-2 3 15,3-5 1-15,-3 0 1 16,4-15 3-16,5-13-3 15,-2-2 6-15,-3-4-5 16,-5-1 0-16,-11 1 2 16,-1 5-4-16,-7 11 2 15,0 7 0-15,0 8-1 0,0 3-2 16,0 0 0-16,0 7 0 16,0 18-8-16,-9 4 9 15,9 5-1-15,0-8-2 16,0-3-10-16,0-9 2 15,9-8 10-15,5-6-2 16,-1 0 3-16,7 0 4 16,4-18-1-16,7-8 2 15,-2-6-5-15,-4 2 0 16,-3 1 1-16,-7 7 1 16,-1 6-2-16,-7 8-1 15,-5 7-1-15,-2 1 1 16,0 0-8-16,0 11 2 0,0 16 5 15,0 2 2-15,6 2 0 16,0-5 0-16,2-4 0 16,-1-9 1-16,-5-6 1 15,2-5 0-15,-2-2 3 16,4 0 11-16,7-4-7 16,2-16 3-16,3-6-12 15,7 0 1-15,-8 3-1 16,1 8 5-16,-5 4-10 15,-3 10 7-15,-8 1-4 16,0 0-1-16,2 8-8 16,3 14 11-16,7 6 4 0,-1 2-2 15,-2-2 3 1,-2-8-4-16,0-6-1 0,-9-9 2 16,2-5 1-16,2 0 3 15,-2 0 4-15,6 0 6 16,0-19-13-16,11-8-1 15,-2 0-2-15,3-1 1 16,0 8-2-16,-6 6 5 16,-10 6-8-16,-2 8 2 15,0 0-1-15,0 0-10 16,5 18 2-16,0 6 7 16,4 4 4-16,0-1 2 15,3-2-2-15,3-7 0 0,-1-6 1 16,-1-8-1-1,1-4 2-15,2 0 3 0,6-4 0 16,5-17-2 0,5-6-3-16,-5-5 0 0,-5-6-2 15,-1-3 0-15,-10 3 1 16,-6 8-5-16,-7 12 6 16,0 8-4-16,0 10-12 15,-20 0 15-15,-5 9-1 16,-4 15-1-16,2 10 3 15,12 8 0-15,9 2-2 16,6 3 0-16,0-1-1 16,21-3 2-16,13-5 1 15,9-6 3-15,-1-7-2 0,7-10-1 16,-3-9 4-16,-1-6-4 16,-7 0-4-16,-9-7-16 15,-6-9-21-15,-17 1-13 16,-6 7-66-16,0 4-101 15,-35 4-432-15</inkml:trace>
  <inkml:trace contextRef="#ctx0" brushRef="#br0" timeOffset="178107.88">30728 13569 1008 0,'0'0'63'16,"0"0"-61"-16,0 0 13 15,0 0 66-15,-2 108 4 16,12-43-45-16,3 11-19 16,-5 4-13-16,-6-2-1 15,-2-6-7-15,0-13-1 16,0-17-31-16,0-16-29 15,0-16-48-15,0-10 55 16,0-8-14-16,5-28-76 16,-5-12-55-16,7-15 55 0,0-7 30 15,-7-7 16-15,0-6 63 16,0 4 35-16,0 8 112 16,0 10 126-16,0 11-137 15,0 12 63-15,0 6-89 16,13 10-7-16,3 8-18 15,-1 6-8-15,12 8-8 16,2 0-11-16,-5 5-5 16,-1 20 0-16,-12 5-8 15,-7 7-5-15,-4 0 2 16,-4 1 1-16,-25-2-4 16,-5-6-1-16,3-6 3 15,4-6-6-15,10-5-4 16,10-7-6-16,2-6-25 15,5 0-60-15,12 0-10 0,30-8-44 16,18-7-46-16,11-2 85 16,8-1-114-16,-8-5 60 15,-13 4 164-15,-11 0 29 16,-14-1 102-16,-13 1 77 16,-15-4-19-16,-5 2 12 15,0 2-85-15,-16 1-23 16,-11 6-21-16,-2 6-33 15,-4 6-8-15,-3 0-5 16,-4 16-7-16,2 16-9 0,2 2-5 16,9 2-5-1,17 3-1-15,5-8-1 0,5 0 0 16,13-8 0-16,16-6 2 16,0-8 0-16,5-9 2 15,-5 0 3-15,2-2 3 16,4-23 0-16,0-8-1 15,-7 1-2-15,-6-2 0 16,-1 7 3-16,-11 6 2 16,-3 7-5-16,-4 10 0 15,-3 4-3-15,0 0-2 16,0 0-1-16,0 14 0 16,0 12 1-16,0 6 0 15,0 3-1-15,0-5 1 16,9 2-12-16,8-6-9 0,8-10-19 15,-1-8 2 1,10-8-70-16,9 0 6 0,-4-18-36 16,1-12-125-16,-4 0 44 15,-7-7-59-15</inkml:trace>
  <inkml:trace contextRef="#ctx0" brushRef="#br0" timeOffset="178522.75">31654 13546 63 0,'0'0'325'0,"0"0"-121"15,0 0-51-15,0 0 28 16,-18-103-53-16,7 99-30 15,-3 0-16-15,3 4-24 16,-2 0-20-16,-5 10-22 16,0 16 3-16,3 2-4 0,3 7-2 15,5 4-9-15,7 2-4 16,0 0 0-16,5-2-1 16,15-5 1-16,9-4-1 15,2-6 0-15,5-6 1 16,-1-10-4-16,2-8-5 15,0 0-3-15,-3-18 7 16,-3-13-11-16,0-4 16 16,-8-3 0-16,-10-5 2 15,-5 9-1-15,-8 12-1 16,0 6 2-16,0 14 4 16,0 2 8-16,-17 0-10 15,-1 16-2-15,-4 14 0 16,6 5 0-16,12 2 0 15,4 2-2-15,0-1 1 0,13 0-1 16,7-6-1-16,9-3-1 16,7-9 1-16,3-8 1 15,4-12-20-15,6 0-21 16,2-19-35-16,3-13-74 16,0 0-71-16,-1-1-335 15</inkml:trace>
  <inkml:trace contextRef="#ctx0" brushRef="#br0" timeOffset="178669.01">32510 13733 845 0,'0'0'430'0,"0"0"-384"0,0 0 9 16,0 0 10-16,0 0-32 16,0 0-29-16,0 0-4 15,0 0-23-15,0 0-74 16,-13 0-226-16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49:59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6930 3774 515 0,'0'0'218'0,"0"0"-100"15,0 0-16-15,0 0-13 16,0 0-20-16,0 0-13 15,0 0-16-15,-38-44-8 16,38 44-23-16,0 0-9 16,0 26 0-16,18 23 0 15,11 14 5-15,0 7 4 16,-1 0-2-16,1-7 1 16,0-7-7-16,-4-15-1 15,-2-10 2-15,-15-13-2 0,2-12 3 16,-6-6-1-16,1 0 0 15,1-16 10-15,3-23-4 16,-2-12-1-16,-5-11-6 16,3-5-1-16,-5 0 0 15,0 2-12-15,0 14-11 16,0 21-15-16,0 17-28 16,0 13-32-16,0 0-38 15,0 26-113-15,0 11 4 16</inkml:trace>
  <inkml:trace contextRef="#ctx0" brushRef="#br0" timeOffset="651.08">7195 4209 868 0,'0'0'82'0,"0"0"-15"15,0 0-10-15,0 0-35 16,0 0-15-16,0 0 4 16,81-87-5-16,-68 68 10 15,-5 4 1-15,2 0-2 16,-6 4 10-16,1 6 9 16,-5-2-14-16,0 7-8 15,0 0-5-15,0 0-7 16,0 0 0-16,0 2-6 0,6 17-2 15,1 5 6-15,4 5 0 16,2 0 2-16,3-2-3 16,4-4-4-16,2-5-16 15,3-6 6-15,-2-7 9 16,0-5 3-16,4 0-9 16,-4-13 14-16,-1-12 0 15,-1-7 6-15,-6-2-1 16,-2-1-5-16,-4 0 6 15,-4 5-2-15,-5 9-1 16,0 1-3-16,0 9 5 0,-5 8 5 16,-4 3-10-16,-2 0-2 15,2 0 2-15,-5 8 2 16,6 5-2-16,1 0 0 16,7-1-10-16,0-3 5 15,0-1-4-15,0-2 7 16,0-2-5-16,7 3 5 15,1-4 2-15,6 3 0 16,-1 2 0-16,3 3 0 16,-3-3-1-16,3 6-1 15,-3-2 1-15,3-1-4 16,-3 3 3-16,-2 0 2 16,-1-1-3-16,-4-4-6 15,1 1-28-15,-1-2-26 0,2-3-28 16,0-5-97-16,1 0-12 15,-3 0-373-15</inkml:trace>
  <inkml:trace contextRef="#ctx0" brushRef="#br0" timeOffset="928.52">7231 3948 833 0,'0'0'128'0,"0"0"-94"16,0 0 39-16,0 0-25 15,0 0-29-15,0 0-14 16,8-27 0-16,-2 27-4 15,-6 0-1-15,2 0-21 16,2 0-80-16,5 0-140 16,-1 0-238-16</inkml:trace>
  <inkml:trace contextRef="#ctx0" brushRef="#br0" timeOffset="1251.01">7831 3666 804 0,'0'0'147'15,"0"0"-66"-15,0 0 39 16,0 0-55-16,0 0-36 15,0 0-14-15,-21 5-8 0,21 36 4 16,0 11-1 0,0 9-1-16,8 3-3 0,7 0 4 15,-2-7-10-15,-6-5 0 16,-5-8-13-16,-2-8-29 16,0-5-56-16,0-12-65 15,0-6-80-15,-16-7-361 16</inkml:trace>
  <inkml:trace contextRef="#ctx0" brushRef="#br0" timeOffset="1748.74">7652 4153 778 0,'0'0'132'0,"0"0"-39"16,0 0-36-16,0 0-43 0,0 0-9 15,0 0-2-15,116-48 0 16,-66 34-3-16,-6 1-1 15,-4-1-2-15,-9 5 3 16,-11-1 0-16,-7 2-1 16,-5 3 1-16,-6 5 0 15,-2 0 1-15,0 0-3 16,0 5 6-16,0 17-4 16,0 6 10-16,0-2-2 15,0 0-8-15,2-2 1 16,9-2 1-16,3-2-2 15,5-7-3-15,4-2-8 16,1-5-6-16,1-6-1 0,-6 0 4 16,6 0-44-16,-2-18 56 15,-4-8 3-15,-1-5-1 16,-4 2 8-16,-3-2-5 16,-7 7 23-16,-4 8 12 15,0 6 14-15,0 5 9 16,0 5 5-16,0 0-42 15,0 0-24-15,0 5-3 16,0 18 3-16,0 3 0 16,9 2 1-16,7-1-1 15,7-1-4-15,0-3-36 16,6-8-32-16,8-7-1 16,-2-8-40-16,5 0-124 15,-4-11-41-15</inkml:trace>
  <inkml:trace contextRef="#ctx0" brushRef="#br0" timeOffset="2316.58">8564 4050 603 0,'0'0'197'0,"0"0"-43"16,0 0-50-16,0 0-12 15,0 0-31-15,0 0-22 16,-81-42-14-16,66 59 4 16,4 8-23-16,6-1-1 15,5 5 2-15,0-1-7 16,0-2-2-16,5-3-1 15,8-11-1-15,0-4-16 0,3-5-5 16,-3-3-1 0,3 0-1-16,-3-3 16 0,8-17 11 15,-3-3 2-15,-3-3 6 16,-1 1-8-16,-10 2 0 16,1 4 5-16,-5 5 11 15,0 6 7-15,0 7-3 16,0 1 1-16,0 0-14 15,0 0-7-15,2 11-1 16,2 10 1-16,5 1 5 16,0-3-5-16,4-1 0 15,1-4-1-15,1-3-2 16,1-9-1-16,2-2-1 16,2 0 5-16,5-20-4 15,-4-14 2-15,6-11-2 0,-4-5 1 16,-7-2 2-16,-5-4-2 15,-5 0 3-15,-6-2 7 16,0 4 0-16,0 13 3 16,0 15 18-16,0 14-11 15,0 10-8-15,-2 2 2 16,0 0-4-16,2 13-7 16,0 20 5-16,0 20-4 15,0 5 3-15,6 2-3 16,3-2-1-16,3-10-1 0,-2-4 1 15,4-12 0 1,-1-10-5-16,8-8-16 0,3-7-42 16,2-7-113-16,3 0-152 15</inkml:trace>
  <inkml:trace contextRef="#ctx0" brushRef="#br0" timeOffset="4232.58">9641 4096 614 0,'0'0'241'0,"0"0"-200"15,0 0 24-15,0 0 18 16,0 0-44-16,0 0-9 16,86 41-15-16,-59-41 3 15,0-16 2-15,-7-9-13 16,1-3 8-16,-13-2-5 16,-3 5-6-16,-5 0-2 0,0 9 2 15,0 6 4 1,-5 4 1-16,-9 6 4 0,4 0-13 15,-3 0 0-15,-1 18 1 16,-1 10-1-16,1 7 2 16,9 4-1-16,5-2-1 15,0-1-1-15,13-5 1 16,10-4 1-16,4-5-1 16,0-8-4-16,-3-7 3 15,10-7-3-15,-5 0 4 16,2-1 2-16,0-22 0 15,-4-3-2-15,-2-1 3 16,-8-4-1-16,-3 3-1 16,-8 6 3-16,-6 6 1 0,5 8-5 15,-5 6 3-15,0 2-3 16,0 0-1-16,0 0-11 16,0 18 4-16,4 7 8 15,2 0 0-15,8 1 1 16,-1-1-1-16,3-7 0 15,4-3-1-15,-4-7 1 16,-1-3-1-16,-1-5 1 16,1 0-1-16,5-8 2 15,3-15 4-15,2 0-2 16,-4-4-3-16,0 1 0 0,-3 2 3 16,-5 5-2-1,-7 4-1-15,4 9 1 0,-6 6-1 16,-2 0-5-16,11 2-8 15,1 19 12-15,1 5 1 16,1-1 0-16,2 1 0 16,-2-4 0-16,-3-1 1 15,-5-7-1-15,4-8 0 16,-8-3 0-16,5-3 5 16,-5 0 0-16,10-5 4 15,-3-17-5-15,3-2 2 16,-3-2-4-16,-3-2-1 15,4 2 3-15,-3 5-4 16,-3 9 1-16,-4 7-2 0,3 5 0 16,-2 0-3-16,3 3-10 15,7 20 14-15,3 4 2 16,4 2-2-16,-2-1-2 16,0-4 2-16,-3-4 0 15,-2-8 0-15,-1-2 0 16,-8-8 0-16,3-2 0 15,-1 0 1-15,4-4 9 16,-4-18-5-16,7-2-3 16,-5-7-2-16,-2 1 2 15,1 2 4-15,-3 3-4 16,-2 9 2-16,-2 6 7 16,0 6-6-16,0 4-5 0,0 0-7 15,0 0 1 1,2 9-5-16,6 7 10 0,0 1-7 15,5-5-2-15,3-2-1 16,4-2 4-16,0-7 6 16,1-1-10-16,-2 0 10 15,-1 0-2-15,5-1 3 16,-6-7 0-16,-5 2-3 16,-6 2 3-16,1 4 0 15,-3 0-1-15,0 1 1 16,6 17 0-16,-6 2 4 15,3 3 1-15,-3 0-5 0,-2-3 0 16,6 3 4 0,-2-5-4-16,-4-6 0 0,5-6-5 15,-3-4 5-15,-2-2-29 16,6 0-71-16,-4-14-95 16,-2-10-188-16</inkml:trace>
  <inkml:trace contextRef="#ctx0" brushRef="#br0" timeOffset="4497.99">11045 3880 711 0,'0'0'166'0,"0"0"-66"15,0 0-6-15,0 0-38 0,0 0-15 16,0 0-9-16,-2 75-5 15,4-75-3-15,5 0-2 16,-3 0 1-16,0-5 7 16,6-11-15-16,-6-4-9 15,-4 6-5-15,0 2 4 16,0 4-5-16,0 6-19 16,-16 2-30-16,-3 0-83 15,-4 14-75-15,7 8-569 16</inkml:trace>
  <inkml:trace contextRef="#ctx0" brushRef="#br0" timeOffset="7132.17">11083 4149 555 0,'0'0'127'0,"0"0"-94"0,0 0 35 16,0 0-6-16,0 0-4 15,0 0 6-15,45 51-17 16,-39-26-28-16,5 5 0 16,-2-1-11-16,-2 4 7 15,0-5-11-15,-3-6-2 16,-2-6-2-16,0-6 1 15,3-5-3-15,-5-3 5 16,0-2 0-16,2 0 5 16,0-12 4-16,1-15-12 15,4-6 0-15,-1-6 3 0,3 5-3 16,0 0-6-16,9 8 2 16,-2 6 4-1,-1 5-3-15,3 4 3 0,-1 3-5 16,-1-1 3-16,5 8 2 15,-6-1 0-15,1 2 0 16,1 0-1-16,-5 5-3 16,-6 11 3-16,3 2 0 15,-9 3 1-15,0-1-2 16,0 0 2-16,0-2 0 16,0-2 1-16,0-4-1 15,0-3 0-15,0 3 1 16,0-3 0-16,0 2-2 15,2-2 3-15,9 1-3 16,3-3 2-16,4 0-1 0,-3-5 0 16,1-2 4-16,6 0-2 15,-2 0-2-15,7-9 3 16,-2-12-2-16,-8-1 2 16,-1-2-3-16,-5-4 2 15,-9-1 0-15,-2 2-2 16,0-1 4-16,-2 6 2 15,-18 3-6-15,-2 10 6 16,-5 1-6-16,0 8 0 16,5 0 12-16,-1 0-10 15,6 16-2-15,6 0-9 16,6 0 9-16,5 2-4 16,0 0 5-16,2-2-5 15,16-3 5-15,11-2-2 0,7-5 1 16,-1-6 0-16,8 0 3 15,-1 0-2-15,1-4 1 16,-7-9-1-16,-1 2-2 16,-6 3 1-16,-2 4 0 15,-2 4 0-15,-8 0-1 16,-1 0 0-16,-3 18-2 16,-4 4 3-16,-5 2 3 15,-4 1-1-15,0-2 2 16,0-5 0-16,0-4 3 15,0-6 6-15,-4-1-1 0,-1-7-3 16,5 0 10 0,0 0 5-16,0-12 1 0,-2-9-23 15,2-7-1-15,0-2-1 16,0 2-1-16,18 2-3 16,9 8-7-16,2 7-2 15,-1 8 10-15,1 3 0 16,0 0-1-16,-2 5-1 15,-6 10 5-15,-1 3-1 16,-5 5 1-16,-1-2-2 16,-5-1 1-16,-3-3 1 15,-4-4 0-15,3-5 2 16,-3-4-2-16,-2-4 2 16,0 0 3-16,5 0 13 0,-3-5-6 15,5-18-12-15,1-9 1 16,6 0-2-16,-1 2-6 15,2 8 4-15,-1 5-6 16,-5 10 8-16,-5 4-3 16,4 3-2-16,-2 0-3 15,5 13 6-15,1 9 1 16,3 8 3-16,-1-2-1 16,1 0 2-16,-2-3-2 15,1-5 1-15,-6-8 1 16,6-5 0-16,-12-3 0 15,9-4 6-15,-2 0 8 16,7-11-4-16,1-16-8 0,6-1-3 16,-1-4 2-16,-1 8-3 15,-4 4 0-15,-5 10 0 16,-6 5-1-16,-4 5-2 16,5 0-5-16,-3 0 6 15,0 10 2-15,8 9-1 16,-1 1 1-16,0-1-3 15,-2 1 3-15,4-6 4 16,-3-2-3-16,-4-7 1 16,3-1 4-16,-5-4 1 15,5 0 8-15,3-9 11 16,5-12-22-16,3-7-1 16,7-1 0-16,-4 3-1 0,-4 1-2 15,-3 7 0-15,-3 3 0 16,-1 10 0-16,-8 5-1 15,3 0 1-15,-1 0-5 16,6 12-2-16,1 6 7 16,-2-4 2-16,3 2-2 15,1-5 0-15,1 0-5 16,-3-7 9-16,-4-4-4 16,4 0 1-16,1 0-1 15,-1-18 0-15,0-4-3 16,1-3 1-16,-5 2-4 15,-5 2-4-15,-4-1 9 0,0 9-8 16,0 6-12 0,0 5 1-16,-9 2-1 0,3 4 21 15,-8 14 0-15,3 8 1 16,7 3-1-16,2 0-1 16,2 3 1-16,0-1 0 15,0-3 1-15,6-3-1 16,9-8 0-16,8-2 0 15,-3-10-3-15,7-5 2 16,2 0 1-16,2-16 0 16,3-12 0-16,1-6 1 15,-4 2 0-15,-4-2-1 16,2 3 1-16,-12 9 0 0,2 8 2 16,-13 7-3-16,-6 7 0 15,0 0 3-15,0 0-6 16,0 3-1-16,0 18 4 15,0 2 7-15,0 4-7 16,12-4 2-16,-1 2-7 16,-3-7 7-16,6-4-2 15,-1-7 4-15,1-7 0 16,1 0 0-16,6 0 2 16,-2-21 3-16,10-7-9 15,2-5 2-15,-2 4-4 16,-2 3 3-16,-4 8-1 15,-7 5 1-15,-10 8-1 16,3 5-3-16,-5 0 2 0,-2 0-8 16,8 14 9-16,-6 3 0 15,7 3-1-15,0-2 2 16,-2-1 0-16,9-2-1 16,-2-2 1-16,-3-7-2 15,1-6 2-15,3 0 3 16,3-12 1-16,9-14-3 15,0-8 2-15,0-6-2 16,-2-7 0-16,-7-9 3 16,-9-12-2-16,-2-18 5 15,-7-4-1-15,-2 4-3 16,0 21 3-16,0 30 19 16,0 18-6-16,0 17 15 0,-2 0-35 15,-7 14 0 1,7 24 0-16,-2 14 1 0,4 12 1 15,0 7-2-15,2-3 2 16,13-3-2-16,-1-14 0 16,1-5-1-16,1-7 1 15,4-9 0-15,-4-4 0 16,-1-10-18-16,1-11-30 16,1-5-15-16,-3 0-62 15,1-17-45-15,-5-12-260 16</inkml:trace>
  <inkml:trace contextRef="#ctx0" brushRef="#br0" timeOffset="7302.42">13633 3934 868 0,'0'0'182'0,"0"0"-125"16,0 0 23-16,0 0-50 15,134-20-28-15,-79 12-2 16,10-2-16-16,-5-4-113 16,0-5-226-16</inkml:trace>
  <inkml:trace contextRef="#ctx0" brushRef="#br0" timeOffset="7475.69">14530 3888 837 0,'0'0'256'16,"0"0"-152"-16,0 0-44 15,0 0-57-15,0 0-3 16,0 0-99-16,-77-14-111 16,42 14-248-16</inkml:trace>
  <inkml:trace contextRef="#ctx0" brushRef="#br0" timeOffset="7984.51">12476 4592 889 0,'0'0'109'0,"0"0"-57"16,0 0 53-16,0 0-27 16,187-22-37-16,-87 7-22 0,10-8-8 15,4-2-10-15,-10 6 1 16,-10-2 2-16,-22 7-8 15,-24 4-7-15,-21 6-15 16,-17 2-22-16,-10 2-21 16,-14 0-26-16,-36 0 61 15,-7 11 17-15,-15 7 12 16,-1 5 4-16,1 8-2 16,3 1 3-16,11 0 6 15,12-10-2-15,19-6 25 16,15-8 16-16,12-6-1 15,10-2-4-15,34 0 1 16,16 0-19-16,19-10-16 16,0-8-5-16,8-2-1 0,5 0-5 15,-5-1-36-15,-2 2-50 16,-19 2 4-16,-12 6-17 16,-18 0-130-16,-16 6-42 15</inkml:trace>
  <inkml:trace contextRef="#ctx0" brushRef="#br0" timeOffset="8052.61">13502 4511 188 0,'0'0'0'16,"0"0"-49"-16</inkml:trace>
  <inkml:trace contextRef="#ctx0" brushRef="#br0" timeOffset="36796.75">7117 2261 502 0,'0'0'400'0,"0"0"-365"16,0 0 11-16,0 0 36 16,0 0 1-16,0 0-26 15,0 0-1-15,80-58-27 16,-40 8-6-16,3-6-11 15,-3 2-3-15,-2-1-6 16,-7 6 2-16,-11 8-4 16,-9 10 0-16,-8 9 1 15,-3 8 2-15,0 9-2 0,0 3-2 16,-14 2-6 0,-4 0-39-16,1 21 11 0,1 3 28 15,11 3-11 1,5 2 3-16,0-1 3 0,21 2 6 15,10-2-4-15,4 0 9 16,-1-2 2-16,-5-2 2 16,-9 0-2-16,-7-2-4 15,-9 2 2-15,-4 1 0 16,0 1 3-16,-19-1 2 16,-8-4-4-16,2-7-1 15,15-8 8-15,2-6-5 16,6 0 2-16,2-19-5 15,0-12-8-15,5-11 6 0,21-4-5 16,5 3-15-16,4 1-1 16,0 6-13-16,1-2 10 15,-3 6 26-15,-4-2-3 16,-2 2 6-16,-10 3-2 16,-7 3 2-16,-10 5 1 15,0 0 18-15,0 5 9 16,-14 3-5-16,-3 4-4 15,5 6 12-15,3 0-11 16,1 3-5-16,1 0-8 16,-5 8-2-16,8 19-5 15,2 7-1-15,2 6-1 16,0 6 0-16,2 3 7 0,14 2-7 16,-1-7 0-16,1-3-1 15,-1-12 7-15,-4-8-7 16,-1-8-4-16,-6-6 4 15,0-7 4-15,1 0-4 16,1 0-7-16,8-24 7 16,-1-7 6-16,3 1-6 15,-1 4-15-15,-1 12 4 16,1 8-10-16,1 6 3 16,7 0 6-16,1 2 3 15,0 20 6-15,5 4-1 16,5 2-6-16,-3-4-18 0,2-6-29 15,3-7 9-15,-2-11 4 16,-3 0 15-16,-5-5 6 16,-8-17 23-16,3-2 8 15,-13-6 7-15,-3-2 11 16,-5 4 8-16,0-2 17 16,-5 4-25-16,-10 8-2 15,-5 4-1-15,-3 7 6 16,3 7-12-16,-2 0-15 15,4 4 1-15,3 20 0 16,3 5-2-16,6 5-1 16,6-2-1-16,0 0-1 15,8-4 1-15,11-7 0 16,-4-12-1-16,1-3 3 16,-3-6-1-16,1 0 0 0,3-15 0 15,-1-11 10-15,-1-3-6 16,1 0 0-16,-5-3-2 15,-1 9-2-15,-6 3 4 16,-2 8 0-16,0 7 0 16,-2 5-4-16,0 0 2 15,0 0-6-15,2 13 1 16,5 15 2-16,-1 3 1 16,10 1 0-16,5 2 1 15,0-8-1-15,8-9 0 0,0-5 0 16,5-8 0-1,-7-4 0-15,4-1-4 0,0-24 2 16,0-5 4-16,0-7-2 16,-6 0 2-16,-7 4-2 15,-9-1 6-15,-9 9-5 16,0 4 2-16,0 11-3 16,-9 7 3-16,-5 3-3 15,-7 0-2-15,-2 13-1 16,3 1 3-16,7-1-1 15,9-4 1-15,4 1-5 16,0-5 3-16,0 1-4 16,0 0-2-16,4-2 5 15,11 0-5-15,1 2 8 16,-1-3-5-16,1 2 5 0,-1-1-3 16,4 2 3-1,-2 2-1-15,-1 6 1 0,-1 2 0 16,3 4 1-16,-2 4-3 15,4 0-1-15,2 2 3 16,-1 1 0-16,-2-6 5 16,-1-1-3-16,3-5-2 15,-4-6 1-15,1-4 1 16,2-5-1-16,0 0 0 16,3-17 5-16,1-9-5 15,-2-3 11-15,3-6-9 16,-7-3-3-16,-5 0 3 0,-7 3-2 15,-6 9-1 1,0 6-5-16,0 13 4 0,-6 5 1 16,-7 2-5-16,-5 8 4 15,0 18 1-15,2 6 0 16,8 1 4-16,8-2-4 16,0-1-3-16,0-2-7 15,17-4-19-15,14-6-44 16,12-11-21-16,8-7 42 15,7 0-14-15,2-25-94 16,-4-3 59-16,-11-6 55 16,-10 2 40-16,-15 1 6 15,-13 4 21-15,-7 5 13 16,0 0 102-16,-14 6-18 16,-7 4-10-16,-6 7-2 0,2 5-22 15,-2 0-50-15,9 5-12 16,3 13-12-16,6 5-1 15,2 3-9-15,7-3 3 16,0 3-7-16,0-2 11 16,14-7-8-16,5-2 1 15,4-7-4-15,-1-8-8 16,3 0-4-16,-3-9 16 16,2-16 3-16,-3-3 1 15,-3-8-3-15,-5-2 1 16,0-9 7-16,-1-4-6 15,-4-6-1-15,-8 10 2 0,0 10 4 16,0 17 3-16,0 12 9 16,0 8 2-16,0 0-8 15,0 14-12-15,-13 18-2 16,6 12 2-16,5 6-1 16,2 5-1-16,0 3 0 15,2-4-1-15,14-8 0 16,-1-14-14-16,3-14-41 15,11-12-42-15,7-6-166 16,15-10-561-16</inkml:trace>
  <inkml:trace contextRef="#ctx0" brushRef="#br0" timeOffset="37612.56">10059 1985 685 0,'0'0'170'0,"0"0"-36"16,0 0-20-16,0 0-33 15,0 0-10-15,29-111-23 16,-33 88-26-16,-15 0-3 16,-2 4-8-16,1 4-2 15,-3 12-1-15,6 3-8 16,-8 0 0-16,7 22 0 16,1 14-2-16,1 8-4 15,9 2-4-15,7-4-4 16,0-9 1-16,7-6 5 15,11-8 2-15,0-12 5 0,6-7 0 16,1 0 2-16,-3-14 0 16,7-12 0-16,0-6 7 15,-6 0 4-15,-6 1-2 16,-3 4 3-16,-10 6-1 16,3 8 2-16,-7 6-4 15,0 6-4-15,0 1 1 16,0 0-7-16,4 16-9 15,-2 12 9-15,12 6 0 16,1 1-5-16,6-4 5 16,1-7 0-16,-2-4-23 15,2-11-9-15,5-9-15 16,0 0-45-16,4-11-39 0,-2-15-100 16,0-4-279-16</inkml:trace>
  <inkml:trace contextRef="#ctx0" brushRef="#br0" timeOffset="38780.11">10532 1777 902 0,'0'0'180'16,"0"0"-35"-16,0 0-67 16,0 0-21-16,0 0-37 15,0 0-9-15,-78-7-5 16,69 29-2-16,3 5-2 0,6 3-2 15,0 4 2-15,0-3-6 16,17 2 4-16,8-4-4 16,6-6-2-16,2-8-26 15,4-6-24-15,-2-9-20 16,1 0-62-16,-3-9 22 16,-2-17 39-16,-4-3-77 15,-4-5 7-15,-6 0 30 16,-7-1 11-16,-4 5 106 15,-6 5 58-15,0 4 79 16,0 7-16-16,0 6 68 16,0 5-64-16,0 0-47 15,0 3 25-15,-4 0-47 16,-4 0-32-16,2 18-7 16,-3 6-15-16,9 5 0 0,0-1-2 15,0 2 1-15,0-1-1 16,15 2 0-16,12-3-1 15,2-6-2-15,0-4-14 16,2-8-9-16,3-4-28 16,-3-6 15-16,0 0-9 15,0-11 42-15,-2-12 3 16,0-5 1-16,-6-5 2 16,-5 4 1-16,-9-1 1 15,-7 4 4-15,-2 4 0 0,0 5 10 16,0 9 7-1,0 8 13-15,-9 0 3 0,0 0-31 16,-2 18-7-16,2 11-2 16,9 0-3-16,0 0-8 15,0 0-20-15,20-2-5 16,2-7 1-16,7-4 7 16,2-9-2-16,7-7 25 15,-7 0 0-15,0-3 4 16,4-20 2-16,-14-6 2 15,6-1 11-15,-11-3 13 16,-3 4-1-16,-13 0 7 16,0 8 5-16,0 5-14 15,0 7-7-15,-13 9 6 16,-1 0-10-16,6 0-3 0,-1 7-9 16,5 11-4-1,4 3-3-15,0 2-30 0,2-1-5 16,15-2 1-16,8-2 10 15,2-4 10-15,0 0 13 16,-6-2 8-16,4 2-4 16,-9-1 3-16,-12-1-3 15,-4-1 0-15,0-1-2 16,0 0-27-16,-6-2-43 16,-10-1 70-16,3-7 6 15,3 0 4-15,8 0 1 16,2-3-10-16,0-14 7 15,10-4-3-15,11-5 1 16,16-4-6-16,0-6 1 0,10-2 0 16,0-6 5-16,-12 5 2 15,-8 7 0-15,-12 13 5 16,-7 7 33-16,-8 3 36 16,0 6 20-16,0 0-28 15,-21 3-24-15,3 0-23 16,-1 3-16-16,-4 12 13 15,10 8-10-15,6-2-8 16,7 2-5-16,0-4 2 16,9-1-6-16,23-4 3 15,-1 0-5-15,4 1 5 0,1-1 6 16,-5 0 0 0,-4 1 0-16,-7-2 1 0,-9 1-1 15,-11-2-3-15,0 4 0 16,-38 0-30-16,-20 0-145 15,-8-4-131-15</inkml:trace>
  <inkml:trace contextRef="#ctx0" brushRef="#br0" timeOffset="39234.05">10867 1719 820 0,'0'0'120'0,"0"0"-13"16,0 0-2-16,0 0-48 15,0 0-30-15,0 0-17 16,-67 47-10-16,61-12-7 16,6-3-85-16,0-1-153 15</inkml:trace>
  <inkml:trace contextRef="#ctx0" brushRef="#br0" timeOffset="41097.4">12744 1914 702 0,'0'0'218'0,"0"0"-167"15,0 0 7-15,0 0 16 16,0 0-19-16,0 0-16 0,33-4-6 15,9 4-2-15,12 0-11 16,6 3-8-16,5-3-9 16,-1 0-1-16,1 0-1 15,-7 0-1-15,-15 0-12 16,-14-6-16-16,-14-3-5 16,-11 0 6-16,-4-3 4 15,0-5-41-15,-17-3 7 16,-12 1 10-16,-7-4 17 15,5 2 23-15,2 2 6 16,2 1 1-16,9 4 15 16,7 5 31-16,5 4 14 15,4 3 16-15,-4 2-11 16,6 0-36-16,0 0-20 16,6 0-2-16,22 7-7 0,10 12 6 15,11 1 1-15,0 4 0 16,-7 1-5-16,-9 1-1 15,-8-1 1-15,-9 2-1 16,-16 3 0-16,0-2 1 16,-6 2-2-16,-21-2-13 15,-2-2-33-15,4-8-73 16,5-8-47-16,11-10-295 16</inkml:trace>
  <inkml:trace contextRef="#ctx0" brushRef="#br0" timeOffset="41841.62">14003 1826 884 0,'0'0'126'0,"0"0"-85"15,0 0 39-15,0 0-3 16,0 0-45-16,0 0-13 16,51-58-5-16,-44 28-2 15,-7 0-10-15,0 4 5 16,-9 6 1-16,-13 4 9 0,-7 9-1 16,-5 7-8-16,3 0-7 15,-4 13 18-15,1 17-16 16,10 10-3-16,5 2 3 15,17 3-3-15,2-7-10 16,0-8 4-16,14-11 1 16,9-5-1-16,-2-7 1 15,6-7 0-15,4 0 5 16,5-7 0-16,-7-14 3 16,-2-1 8-16,-7 2-4 15,-7 4-2-15,-3 6 15 16,-8 3 4-16,0 7-5 0,-2 0-9 15,0 0-10-15,2 0-4 16,-2 14-6-16,9 13 10 16,-3 9 2-16,6 10-2 15,-3 12-2-15,-3 7 2 16,-6 2-14-16,0-3-30 16,0-11 20-16,0-12-8 15,-13-10 7-15,-5-13 6 16,-7-6-10-16,6-10 29 15,-4-2 4-15,1 0 2 16,-1-20-1-16,8-10-3 16,2-19 1-16,10-11 0 15,3-6-3-15,12-2-1 16,21 10-10-16,7 14 11 16,5 12 0-16,-3 9 2 0,-2 11 1 15,-6 9-2-15,-6 3 2 16,-5 0-1-16,-3 0-2 15,-5 8 0-15,1 8-1 16,-3 2 1-16,-1-1-1 16,-8-3 1-16,-2 1 0 15,-2-7-57-15,0-6-76 16,0-2-85-16,0 0-108 16</inkml:trace>
  <inkml:trace contextRef="#ctx0" brushRef="#br0" timeOffset="42105.08">14224 1668 905 0,'0'0'111'0,"0"0"-5"15,0 0-34-15,0 0-50 16,0 0-16-16,0 0 3 16,0 24 5-16,15-14-3 15,-1-4-5-15,6-4-4 16,-4-2 2-16,3 0 2 15,-1-8 10-15,3-9-9 16,-10-2-1-16,-9 1-6 16,-2 2 1-16,0 4-2 15,-9 5-14-15,-5 0-20 16,1 7-26-16,7 0-43 0,4 0-87 16,2 0-276-16</inkml:trace>
  <inkml:trace contextRef="#ctx0" brushRef="#br0" timeOffset="42312.37">14496 1569 920 0,'0'0'119'0,"0"0"-15"16,0 0-27-16,0 0-39 16,0 0-23-16,0 0 9 15,53 85 0-15,-35-43-16 16,3 2-5-16,-11 3 0 0,1-6-6 15,-11-2-36 1,0-10-84-16,0-7-70 0,-11-8-102 16,-7-7-200-16</inkml:trace>
  <inkml:trace contextRef="#ctx0" brushRef="#br0" timeOffset="43614.58">14391 1859 32 0,'0'0'745'0,"0"0"-604"15,0 0-44-15,0 0-62 16,0 0-17-16,0 0-6 16,116-63-4-16,-72 45-3 15,-1-4-1-15,1-3-4 0,-1-1 2 16,-7-6-2 0,-7-2 3-16,-12 3-2 0,-5-1 7 15,-12 2 1-15,0 4 14 16,0 3 27-16,-10 10-8 15,-3 3-7-15,2 6-13 16,4 4-14-16,-2 0-4 16,5 2 4-16,-5 18-4 15,7 9-4-15,2 7 5 16,0 5-4-16,0 7-1 16,9-2 12-16,4-2-12 15,1-3 8-15,-1-9-8 16,-7-8 6-16,4-10-10 15,-6-9 10-15,-2-2-10 16,-2-3 8-16,7 0-8 0,7-3 2 16,3-16 2-16,1-4 0 15,5 4-9-15,-6 5 2 16,-1 7-5-16,-3 7-2 16,0 0 0-16,1 0 9 15,1 14 3-15,3 7 2 16,-2 2 0-16,8 0 0 15,-4-2 0-15,7-2-2 16,-4-7 2-16,-4-5-2 16,-5-4-4-16,1-3 3 15,-1 0 3-15,-1-4 5 16,3-14 0-16,-3-2-4 0,3-2 2 16,-5 1 1-16,-5 3-2 15,1 4-2-15,-2 7 1 16,-5 5 2-16,0 2-3 15,0 0 0-15,0 0-7 16,2 0 0-16,5 14-1 16,-3 4 8-16,7 1-4 15,-4-1-1-15,4-5 1 16,2-3 2-16,-1-5 2 16,-8-3-1-16,5-2 1 15,-3 0 0-15,8-2 11 16,-1-15-8-16,3-8 1 0,-1-1-2 15,6 1 5-15,-6-3-4 16,-1 3 1-16,-8 7 2 16,1 8-3-16,-7 5 1 15,0 5-4-15,0 0 3 16,0 0-6-16,0 7-3 16,2 14 4-16,3 2 2 15,8 3-2-15,3 1 0 16,6-5 1-16,-2-6-2 15,7-7-7-15,-2-6-18 16,-4-3-37-16,8 0 4 16,8-22 16-16,-6-9 4 15,-3-2 18-15,-8-9 5 0,1-7 2 16,-13-6 0 0,1-3-21-16,-9-3 19 0,0 11 18 15,0 8 6-15,-4 9 13 16,-5 13 21-16,3 8 9 15,-2 8-3-15,6 4-10 16,0 0-21-16,0 7-5 16,2 20 7-16,0 11-6 15,0 8 0-15,0 7 7 16,6-2 5-16,4 2 9 16,-4-4-1-16,3-8-16 15,-5-5-12-15,-1-11 4 0,2-9-7 16,-5-9 2-1,2-5 0-15,2-2 1 0,0 0 3 16,15-11 1-16,2-12 2 16,10-1-9-16,12 3-6 15,-1 4-9-15,1 11 0 16,-1 6 12-16,-6 0 3 16,-7 4-8-16,-9 15 7 15,-3-2 1-15,-5 2 0 16,-12-4 0-16,0 2-4 15,0-3 4-15,-29-5 6 16,-12 2 20-16,-5-8 2 16,-8-1-7-16,8-2-14 15,5 0 0-15,12 0-6 16,14-5-1-16,3-10-26 0,10 0-35 16,2 1-91-16,16-5-274 15</inkml:trace>
  <inkml:trace contextRef="#ctx0" brushRef="#br0" timeOffset="43769.91">16783 1702 1021 0,'0'0'93'0,"0"0"-92"16,0 0-2-16,0 0-45 0,0 0-166 15</inkml:trace>
  <inkml:trace contextRef="#ctx0" brushRef="#br0" timeOffset="44646.7">12717 2926 786 0,'0'0'185'0,"0"0"-138"16,0 0 7-16,0 0 7 15,0 0-38-15,0 0-9 16,62 0 15-16,-6 0-11 0,2-7-9 16,9-3-8-16,-5-1 3 15,7-2-4-15,-11 1-12 16,-13 2-41-16,-18 6-12 15,-14 0-6-15,-13-2 15 16,0-1 11-16,-13-2-67 16,-16 1-4-16,-2-2 77 15,2 0 14-15,0 1 25 16,6-3 11-16,5 3 34 16,5-2 42-16,7 6 1 15,-2 1-24-15,8 1-19 16,0 3-15-16,0 0-22 0,0 0-6 15,14 0-2-15,15 0 5 16,11 7-5-16,-7 11 3 16,3 1 0-16,-5 6-1 15,-6 5 1-15,-5 2 4 16,-7 1-7-16,-13 0 0 16,0-2 1-16,-19-2 2 15,-20-3-3-15,-5-4-40 16,0-10-89-16,3-12-202 15</inkml:trace>
  <inkml:trace contextRef="#ctx0" brushRef="#br0" timeOffset="46362.61">13996 2946 786 0,'0'0'131'0,"0"0"-78"0,0 0 38 16,0 0-27-16,19-107-13 16,-11 67 3-16,-6-4-21 15,3-2-17-15,-5-4-6 16,0 1 2-16,0 2-7 16,0 0-4-16,-9 10 1 15,-2 4-2-15,4 15 1 16,-2 11 0-16,7 4-1 15,0 3-1-15,-7 6-11 16,2 22 4-16,0 16 8 16,5 11 3-16,2 3-3 15,0 4 1-15,11 0-1 0,9-4 1 16,3-7-1-16,-6-8 0 16,1-9 0-16,-5-9 1 15,-1-13 0-15,-3-6 1 16,-7-6 0-16,2 0 0 15,10-6-2-15,3-19 3 16,8-6-3-16,0-4-2 16,-5 1-2-16,0 8 2 15,-9 8-9-15,-2 12 6 16,-7 6-5-16,0 0-9 16,7 6-6-16,1 17 25 15,0 9 0-15,9 3 1 16,-2-5-1-16,1 1 0 15,5-11-4-15,-6-4 4 0,-1-6-1 16,-3-9-2-16,-2-1 1 16,-4 0 2-16,4-4 7 15,-7-15 2-15,3-5 3 16,-7-5 0-16,0-3-6 16,0 0-1-16,-11 2-2 15,-12 6-6-15,4 4 2 16,-8 10 1-16,7 4-14 15,-3 6-13-15,6 0 27 16,3 0-16-16,3 12 7 16,9 2-9-16,2 1-7 0,0 4 20 15,9 1-5 1,20-4 7-16,4-4-4 16,0-4 6-16,8-6-5 0,1-2-4 15,-2 0 7-15,3-4 3 16,-10-6 1-16,-2 0-1 15,-6 0 0-15,-10 4-2 16,-8 3 3-16,-4 0-1 16,-3 3 4-16,0 0-3 15,0 0-1-15,0 4 0 16,0 14 6-16,0 6 3 16,0-2-1-16,0 0-7 15,6-1 5-15,7-6-5 0,3-1-1 16,-3-6 2-16,1-2 1 15,-1-6 6-15,0 0 17 16,3 0-8-16,-3-11-2 16,1-11-15-16,-10-5 10 15,1-1-6-15,-5-3-1 16,0-4-4-16,-11 4-8 16,-12 2 4-16,5 9-8 15,1 11 12-15,-6 4-5 16,6 5 2-16,3 0 3 15,1 2-7-15,11 13-2 16,2 6-4-16,0-1-1 16,0-1 10-16,19-2 1 15,8-2-8-15,2-6-3 0,5-5 7 16,-3-4-3-16,0 0 5 16,0-8 0-16,5-16 2 15,-2-3 1-15,-3-8 2 16,-2-3 0-16,-5-3-1 15,-6-2 1-15,-9-1 0 16,-5-5 1-16,-4 7-1 16,0 8 4-16,0 4 2 15,-11 11 32-15,5 10 0 16,-1 6 4-16,2 3-24 16,3 0-15-16,0 7 1 15,-5 23-2-15,7 10 5 16,0 11-4-16,0 0-1 0,7 4-1 15,9-1-1-15,1-1 3 16,10-2-1-16,2-7 2 16,2-6-1-16,-2-5-1 15,-2-14-1-15,0-5-1 16,-7-10-6-16,6-4 5 16,1 0-9-16,4-9 4 15,4-14 3-15,-14-3 0 16,-7-1 1-16,-10-4 3 15,-4-1-1-15,0 6 2 16,0 4-2-16,-11 8-4 16,-9 9 0-16,4 5 2 0,-1 0 2 15,3 0 0 1,3 14 4-16,5 5-3 16,6 6 0-16,0-2-1 0,6 3 0 15,19-2 1-15,-6-4-1 16,6-4 1-16,-5 0-1 15,5-2 2-15,2 0-1 16,-8-1 0-16,0-1 2 16,-13-2-3-16,-6 0-4 15,-6 0-38-15,-32-2-40 16,-18-4-4-16,-16-2-38 16,-24-2-130-16,-14 0-222 15</inkml:trace>
  <inkml:trace contextRef="#ctx0" brushRef="#br0" timeOffset="46621.11">13651 2551 241 0,'0'0'616'0,"0"0"-553"16,0 0 11-16,0 0 8 15,0 0-36-15,0 0-20 16,-45-5-22-16,68 7 0 0,26 1-4 16,26-3-24-16,25 0-107 15,14-5-210-15</inkml:trace>
  <inkml:trace contextRef="#ctx0" brushRef="#br0" timeOffset="49927.36">15927 2831 717 0,'0'0'102'0,"0"0"-21"16,0 0-38-16,0 0-17 15,0 0-8-15,0 0 2 16,84 2 38-16,-28 4-23 16,6 0-5-16,8-2-23 15,-1-4 0-15,-11 0-7 16,-2 0-1-16,-16 0-8 15,-13 0-50-15,-12-4-7 16,-10-4-31-16,-5-2-50 16,0-2-104-16</inkml:trace>
  <inkml:trace contextRef="#ctx0" brushRef="#br0" timeOffset="50151.78">16293 2682 678 0,'0'0'131'0,"0"0"-31"15,0 0-22-15,0 0-25 16,0 0-39-16,0 0-14 16,6-11 6-16,21 25 5 15,0 7-4-15,-2 2-3 16,-6 3-2-16,-3-2 2 16,-9 0-4-16,-7 0 1 15,0-2-1-15,0-3-5 0,-14-6-48 16,3-1-6-1,0-7-67-15,11-5-111 0</inkml:trace>
  <inkml:trace contextRef="#ctx0" brushRef="#br0" timeOffset="52679.87">16908 2917 442 0,'0'0'290'16,"0"0"-218"-16,0 0 44 16,0 0-8-16,0 0-1 15,0 0-8-15,42-28-53 0,-11-12-32 16,5-8-10-16,4-8 0 16,2-2-2-16,-11 0-1 15,-6 5 1-15,-11 11 2 16,-12 14-2-16,-2 12 0 15,-12 7 1-15,-9 9-3 16,-8 0-3-16,2 5 0 16,4 19 2-16,15 5-5 15,8-2-4-15,0 4-3 16,4-1-1-16,25-4 7 16,9-2-7-16,-1-4 1 15,11-2 5-15,0-4-3 16,-3 0 4-16,-1 2 6 15,-7 0-2-15,-16 2 3 16,-7-2-2-16,-12 2-2 0,-2 0 1 16,-4 2 3-16,-25-2-6 15,0-3 3-15,0-8 2 16,11-5-7-16,7-2-38 16,9-2-1-16,2-24 17 15,4-8-67-15,25-8 13 16,13-9 12-16,14-2 17 15,4-7 5-15,5 2 50 16,-9 3 18-16,-21 8 13 16,-10 6 27-16,-23 7 16 0,-2 4-18 15,0 7 1-15,-13 10 28 16,-5 6-16-16,-3 7-14 16,4 0-21-16,1 15-14 15,1 15-16-15,3 12-3 16,12 7 4-16,0 2-4 15,2 4 0-15,19-1 2 16,-1-4-3-16,-3-2 1 16,2-10-1-16,-6-8 0 15,-6-13 3-15,-3-6-1 16,3-7 2-16,-5-4-1 16,-2 0 4-16,4 0-1 15,8-16 3-15,-1-12-9 0,4-3-4 16,1 6 3-16,-3 5-12 15,3 9-3-15,-3 9-15 16,1 2 0-16,1 0 24 16,10 21 6-16,4 4-1 15,4 0 3-15,3-4-1 16,4-2 0-16,2-7 2 16,0-10 1-16,1-2-2 15,-3 0-1-15,-7-16 4 16,-1-8 0-16,-14-4 3 15,-7-4 5-15,-11 2-4 16,0 0 1-16,0 2 0 16,-22 8 7-16,-5 6 1 15,0 9-11-15,-2 5-6 16,5 5 0-16,-3 22 1 0,2 10 1 16,10 5 0-16,6 2-2 15,9 0-3-15,0-6-1 16,9-6 4-16,8-10-8 15,6-8 8-15,-5-9 0 16,-3-5 0-16,8 0 1 16,-3-9 2-16,-1-17 11 15,6-6-9-15,-2 0-4 16,-6 0-1-16,-3 1 3 16,-8 4-2-16,3 7-1 15,-7 9 0-15,-2 4 4 16,0 7-4-16,0 0-3 0,0 0-7 15,3 16 1 1,4 12 7-16,-1 4 2 0,7 0 0 16,12-3 0-16,-3-4 1 15,5-6 0-15,2-8 3 16,-2-7-3-16,0-4 1 16,2 0 1-16,-5-12 0 15,-2-10 1-15,-1-6-4 16,-13-2-1-16,-1-2 1 15,-7 0 4-15,0-1-4 16,0 6-3-16,-11 10-9 16,-3 8 10-16,3 9-11 15,-2 0-7-15,-3 0-13 0,3 4 26 16,9 8 5-16,-3-2-6 16,7-3 2-16,0 1 3 15,0 1 2-15,4-1 1 16,12-1 1-16,4 2 1 15,4 3-2-15,-6 1 0 16,7 4 0-16,-8 3 1 16,6 1-1-16,-5 4 11 15,4-3-6-15,-6 1 0 16,0-8-3-16,-10-1 6 16,3-6-8-16,-5-4 5 15,-2-4 4-15,8 0 2 16,-1 0 20-16,-1-22-12 0,13-9-8 15,-2-8-11-15,4-5 2 16,-3-2 0-16,-3 6-2 16,-3 10-3-16,-5 11 3 15,-7 16 1-15,-2 3 1 16,0 0-2-16,0 0-5 16,0 18-1-16,0 11 3 15,0 6 3-15,12 0-1 16,-4 0 0-16,5-7 0 15,8-6-6-15,-3-6 0 16,-1-10-9-16,6-6 2 16,-6 0 9-16,-1-3-6 15,7-18 0-15,-6-4 3 0,-3-8-15 16,-3-1 16-16,-7 2 4 16,-4 2-4-16,2 9 7 15,-2 9 2-15,0 9 7 16,0 3 36-16,0 0-25 15,0 10-17-15,-4 13-2 16,-3 7 2-16,5 1 1 16,2-4-4-16,0-4 0 15,0-5 0-15,0-6 0 16,0-8 6-16,0-4-1 16,0 0 7-16,0 0 9 15,0 0 2-15,7-13-6 16,-3-10-11-16,8-3-6 0,-4 0 0 15,3 2-1-15,5 7 1 16,-1 5-10-16,1 11-2 16,2 1-2-16,-4 0 5 15,-4 13 3-15,2 10 2 16,1 3-3-16,1-5-11 16,1 0 0-16,8-8 2 15,-6-4 10-15,1-3 5 16,7-6 1-16,-6 0 0 15,8-8 6-15,4-16-5 16,-6-3-1-16,2 0 4 16,-11-4 0-16,-12 4-2 0,-4 1 6 15,0 7-5-15,0 10 0 16,-4 9 3-16,-14 0-1 16,-7 4 0-16,-6 20-5 15,0 10 12-15,4 2-8 16,12 0-4-16,10-4 0 15,5-3-3-15,0-4 0 16,9-9-3-16,2-4 3 16,-3-7 2-16,4-5-4 15,3 0 8-15,6-5-3 16,-3-13 10-16,6-4-3 16,-6-3-7-16,-2 2 6 15,-3 0-2-15,-2 6 7 0,-7 7 2 16,-1 4-7-16,-1 6-4 15,-2 0 0-15,0 0-2 16,0 16-3-16,5 15-2 16,-3 13 5-16,0 14 3 15,0 4-1-15,2 14-2 16,5 6 0-16,-7 3 4 16,-2 4-3-16,0-9-2 15,0-10 3-15,-2-13-3 16,-13-19 1-16,6-17 0 15,4-10-3-15,-4-11-1 16,3 0-5-16,-7-5 9 16,-1-27-3-16,3-11 11 15,7-20-13-15,4-14 10 0,2-18-4 16,25-2-1-16,11 4-6 16,-3 19-1-16,5 19-2 15,-11 26 8-15,-4 9-8 16,-17 15 4-16,2 3-11 15,-10 2-9-15,0 0-40 16,0 0-43-16,0-2-14 16,-27-4-194-16</inkml:trace>
  <inkml:trace contextRef="#ctx0" brushRef="#br0" timeOffset="52925.33">18839 2476 764 0,'0'0'165'0,"0"0"-120"16,0 0 2-16,0 0-12 15,0 0-22-15,0 0-7 16,-8-2-6-16,8 2 3 15,8-2-6-15,-2-3-16 16,7 5-88-16,3-3-142 16,6-3-328-16</inkml:trace>
  <inkml:trace contextRef="#ctx0" brushRef="#br0" timeOffset="53142.66">19803 2717 1045 0,'0'0'62'16,"0"0"-31"-16,0 0 40 16,0 0-12-16,0 0-28 15,0 0-21-15,27 2-10 0,-23-2-31 16,6 0-129-1,-8 0-136-15</inkml:trace>
  <inkml:trace contextRef="#ctx0" brushRef="#br0" timeOffset="67862.94">21723 1342 470 0,'0'0'134'0,"0"0"-41"15,0 0 40-15,0 0-56 16,0 0-17-16,0 0-9 16,0 0-18-16,0 0-12 15,-126 0-8-15,91 34-2 16,-5 7 8-16,7 5-7 15,6 0-10-15,9 0 5 16,9-5-7-16,9-5 3 16,0-4-7-16,2-6 2 15,23-6 2-15,8-8-2 16,10-8 4-16,1-4-2 16,0 0 0-16,-5-12-13 0,-12-8-1 15,-10 0 10-15,-10 0 4 16,-7 4 7-16,-5 0 6 15,-19 2-12-15,-14 7-1 16,-2 2 0-16,5 5 0 16,1 0 0-16,12 0 3 15,8 5-4-15,12 0 1 16,2 2-6-16,0-2-10 16,18-1 10-16,15-2 2 15,7 4 4-15,3-2-3 16,-10 8 3-16,-4 1-1 15,-6 8 1-15,-10 7 1 0,-7 7-1 16,-6 2 0-16,0 4 4 16,0-2-4-1,0-4-3-15,-2-3 2 0,-2-10-39 16,4-6 21-16,0-8-87 16,0-8-103-16,20 0-73 15</inkml:trace>
  <inkml:trace contextRef="#ctx0" brushRef="#br0" timeOffset="69053.72">22024 1622 665 0,'0'0'155'0,"0"0"-33"16,0 0-29-16,0 0-23 0,0 0-22 16,0 0-7-1,-49-79-13-15,33 79-11 0,-8 3-16 16,-3 23 1-16,0 8-1 15,5 4-1-15,9 3 0 16,3-2-2-16,10-7 2 16,0-6-3-16,0-6 0 15,4-6 2-15,10-6-2 16,-1-8 2-16,8 0 1 16,1-3 7-16,7-22-3 15,7-3 2-15,-7-4-1 16,-7 2-2-16,-7 4-2 15,-6 2 8-15,-7 6-6 16,-2 7 8-16,0 6 4 16,0 5-7-16,0 0-8 0,0 0-1 15,0 0-3-15,0 10-7 16,0 17 11-16,3 2 0 16,6 0-1-16,4-8 0 15,3-1-3-15,3-8-3 16,2-4 5-16,-5-6-6 15,1-2-1-15,6 0 3 16,-1-17 2-16,2-8 1 16,1-1 1-16,-7 2-3 15,-5 0 5-15,-1 6 0 16,-8 4 2-16,0 6 0 0,-4 4-2 16,0 4 4-16,0 0-4 15,0 0-4-15,0 22-7 16,0 4 10-16,2 6 0 15,7-3 1-15,-5-6 1 16,6-5-1-16,1-8 0 16,-9-6 1-16,2-4 0 15,6 0 0-15,3-7 22 16,5-22-11-16,7-5-9 16,-6-2-2-16,4 2-1 15,-10 8 0-15,-4 4 3 16,0 6-3-16,-7 10 2 15,2 4-4-15,1 2 0 16,-1 0-9-16,3 22 5 16,15 6 0-16,3 2 6 0,6 0 0 15,0-7 0-15,-2-8-1 16,-2-9-1-16,-2-6-3 16,-7 0-4-16,-1-12 7 15,1-17 2-15,2-6 6 16,-6-5-6-16,-8-1 4 15,-4-5 3-15,-2-3 4 16,0-9-5-16,-2-2-5 16,-11 3 2-16,-3 10-3 15,5 18 4-15,4 12 2 16,3 12 0-16,-1 5-4 0,1 12-2 16,2 27-5-16,2 14 5 15,0 10-4-15,0 3 4 16,2-3 0-16,11-3-1 15,7-4-1-15,5-10-1 16,4-13-8-16,4-6-1 16,-4-13-24-16,-4-13-53 15,2-1-7-15,-3-14-8 16,-2-18-98-16,-1-8 90 16,-13-7-67-16,-3-6 59 15,-5-10 120-15,0 1 51 16,-5 0 63-16,-1 4-27 15,-8 10 0-15,7 12 7 16,1 14 13-16,2 8-12 0,-3 11-28 16,5 3-4-16,0 0-21 15,2 0-31-15,0 29-9 16,0 17-2-16,0 16 13 16,0 9 2-16,2 1-2 15,7 0 18-15,-5-3-13 16,0-8-15-16,-2-6-3 15,3-14 0-15,-5-8-15 16,0-18-78-16,0-12-84 16,0-3-140-16</inkml:trace>
  <inkml:trace contextRef="#ctx0" brushRef="#br0" timeOffset="69599.57">22664 1520 821 0,'0'0'98'15,"0"0"-57"-15,0 0 53 16,0 0-44-16,0 0-39 16,0 0-8-16,29-26 11 15,33 13-6-15,7 2-3 16,0 1-3-16,-9 1 0 16,-2 6-1-16,0 3 14 15,-8 0 1-15,-15 0-10 16,-8 10 1-16,-12 9-7 15,-1 8 6-15,-3 3-4 0,-7 5 2 16,0-3 9 0,-4 3 0-16,0-5-9 15,0-2 0-15,0-8-2 0,0-5-1 16,0-8 2-16,0-3-1 16,0-4 1-16,0 0 6 15,0 0-2-15,-4-6 1 16,2-14 0-16,-7-4-6 15,7-4 6-15,2-2-7 16,0-1 1-16,0 2-2 16,9 5-1-16,6 8-2 15,5 5-5-15,3 11 2 16,-6 0-5-16,1 0-1 0,-2 11 3 16,-5 3-15-1,0 0-25-15,3-5-9 0,-3 2 31 16,-5-7 0-16,2-2 10 15,-6 0-22-15,-2-2 24 16,0 0 15-16,0 0 1 16,0 0-1-16,0 0-5 15,0 0-3-15,-12-7-38 16,3 4-97-16,3 1-12 16,4 0-96-16</inkml:trace>
  <inkml:trace contextRef="#ctx0" brushRef="#br0" timeOffset="70657.34">23212 1543 620 0,'0'0'103'15,"0"0"39"-15,0 0-67 16,0 0-43-16,0 0-24 16,0 0 7-16,-4 103 38 15,4-44-28-15,0 4-2 16,0 2 6-16,0-3-12 16,0-6-17-16,0-10 0 0,0-9-3 15,0-16 2-15,0-9-28 16,0-12-42-16,0 0-36 15,0-16-57-15,0-18-140 16</inkml:trace>
  <inkml:trace contextRef="#ctx0" brushRef="#br0" timeOffset="71411.5">23208 1622 513 0,'0'0'118'0,"0"0"-38"15,0 0 64-15,0 0-71 16,0 0-34-16,0 0-29 15,40-99-1-15,-9 96-5 16,0 3 7-16,2 0-7 0,1 0-3 16,-10 0 11-16,-1 10-9 15,-10 6 5-15,-7 4-4 16,-6 0 9-16,0 2-2 16,-6-3 12-16,-19-2-5 15,6-2 4-15,-8-8 3 16,9-5-6-16,5-2 0 15,1 0 3-15,8 0-10 16,-1-12 1-16,5-10-13 16,0-6 0-16,21 2-4 15,10 1 3-15,9 8-7 16,-3 9 6-16,2 8-7 0,-1 0 6 16,-9 12 3-1,-8 12 0-15,0 6-1 0,-15 1-5 16,-6 1 5-16,0-6-1 15,0-5 2-15,-13-5 1 16,-3-5 8-16,1-8-5 16,-1-3 5-16,3 0 9 15,2-5-9-15,6-18 0 16,5-5-9-16,0-4-2 16,12 0-7-16,12 2 8 15,10 4-22-15,1 12 3 16,-4 6-2-16,5 8 3 0,-14 0 14 15,1 12 1-15,-8 10 4 16,1 4 0-16,-5 3-2 16,-5-2 2-16,1 1 0 15,-7-5 0-15,2-4-5 16,3-5 5-16,0-6 0 16,-1-3 4-16,0-5-8 15,9 0-3-15,5-5 5 16,7-10 2-16,2-8 7 15,0 0-7-15,-10-3 0 16,-1-1 1-16,-5-1-1 16,-2-7 3-16,-9 4-2 15,0-1 4-15,0 6 0 16,-20 6 5-16,0 8 8 16,-9 5-1-16,0 7-13 0,-9 3-4 15,7 20-6-15,2 7 2 16,13 5-5-16,14-1-74 15,2-4-137-15,18-8-268 16</inkml:trace>
  <inkml:trace contextRef="#ctx0" brushRef="#br0" timeOffset="71566.73">24331 1520 677 0,'0'0'0'16,"0"0"-60"-16,0 0-439 15</inkml:trace>
  <inkml:trace contextRef="#ctx0" brushRef="#br0" timeOffset="72329.96">24645 1666 602 0,'0'0'201'15,"0"0"-175"-15,0 0-12 16,0 0 18-16,0 0-5 16,0 0 7-16,138 5-20 15,-64-5-3-15,9 0-5 16,-6-12-6-16,-8-3-4 16,-17 1-19-16,-23 0-1 0,-27-1-36 15,-2-2 37-15,-23 2-53 16,-19-4 60-16,-7 3 13 15,-2 2-2-15,6 2 5 16,12 3 7-16,16 2 33 16,5 3 23-16,10 0-3 15,2 1-17-15,0 3-43 16,18 0 4-16,22 0-4 16,4 0 2-16,10 0 0 15,-5 7 3-15,-5 9-1 16,-5 6 3-16,-10 7-7 15,-16 2 3-15,-11 5-1 0,-2 1 3 16,-18 0 0 0,-22-4-5-16,-2-4 0 0,1-5-10 15,17-12-97-15,17-10-259 16</inkml:trace>
  <inkml:trace contextRef="#ctx0" brushRef="#br0" timeOffset="72929.95">25791 1736 740 0,'0'0'132'16,"0"0"-105"-16,0 0 46 15,0 0 12-15,0 0-38 16,0 0 11-16,0-24-9 16,24-8-46-16,10-10-2 15,2-2 5-15,-3-2-3 16,-4 2-2-16,-6 0 0 16,-15 3 2-16,-3 10 1 15,-5 4-3-15,0 11-1 16,-5 10 0-16,-11 6-6 0,1 0 2 15,-5 12-5 1,5 17 5-16,1 3-4 0,7 2-18 16,7 0-9-16,0-5-4 15,15 0 11-15,10-5-1 16,4-5 8-16,-2 1 5 16,0-3 9-16,0-1 0 15,-12 0 7-15,-1 0 0 16,-12-4 2-16,-2 0-4 15,0 0 4-15,-2-2 2 16,-21 0-4-16,1-3 7 16,-5-3-7-16,3-3 1 15,10-1 2-15,8 0-3 16,6 0 0-16,0-12-29 16,0-10-46-16,20-5-2 0,9-2 7 15,0 1 3-15,2 6 33 16,3 0 10-16,-5 5 1 15,-10 0 17-15,-1 0-15 16,-5 5-17-16,-3 0-68 16,-8 0-116-16</inkml:trace>
  <inkml:trace contextRef="#ctx0" brushRef="#br0" timeOffset="74743.75">25904 1342 566 0,'0'0'104'16,"0"0"10"-1,0 0 22-15,0 0-66 0,0 0-48 16,0 0-22-16,0 31 1 15,0 13 17-15,0 4 7 16,0 3-3-16,0-5-5 16,0-7 1-16,-2-13-3 15,0-7-1-15,2-9-10 16,0-7 5-16,0-3 6 16,0 0 17-16,0 0 21 15,0-25-9-15,0-8-29 16,6-11-13-16,6 1-1 15,1-1 2-15,1 1-1 16,-3 9-2-16,3 9 1 0,-10 11-2 16,-2 5 1-16,0 9 0 15,-2 0-1-15,5 0-1 16,-3 2-7-16,4 22 1 16,8 10 8-16,-3 7 0 15,0-2 0-15,3-1-2 16,1-4 3-16,-3-3-2 15,-4-11 2-15,1-6-1 16,-5-9 0-16,4 0 0 16,-6-5-9-16,0 0-6 15,11 0 2-15,1-19 11 16,3-2-5-16,6-2-2 16,-5-4 5-16,-7 3-2 0,-1 0-2 15,0 4 1-15,-1 2 0 16,-7 1 6-16,-2 1 0 15,0 5-8-15,0-1 3 16,0 1 0-16,0 2-3 16,0 2 4-16,0 5 5 15,0 0-2-15,0 2 4 16,0 0-2-16,0 0 0 16,0 0-6-16,0 4-8 15,4 23 5-15,5 7 7 16,7 6 2-16,-1-6 1 15,5-3 1-15,1-8-1 0,-4-9-1 16,-3-4 0 0,-1-10 2-16,1 0 7 0,5 0 23 15,8-14 2-15,4-12-24 16,-2-2-6-16,-4-5 5 16,-5 1 0-16,-9 2 4 15,-2 5-4-15,-4 3-5 16,-3 11 2-16,0 7-3 15,3 4-3-15,-5 0-3 16,2 2-9-16,2 20 0 16,5 7 11-16,-2 1 1 15,4-4 0-15,0-7-3 16,3-2-19-16,1-7-2 0,-1-6-1 16,1-4-20-1,5 0 18-15,3-11 26 0,6-13-1 16,-10-1 2-16,-5-4 1 15,-12 0-1-15,-2 3 8 16,0 1-2-16,-20 5 6 16,-5 8 10-16,-4 3-2 15,0 9-11-15,-2 0-1 16,6 9-7-16,4 16-1 16,7 4-6-16,3 5 6 15,9 0 0-15,2-3-1 16,0-9 1-16,4-5-1 0,12-2 1 15,-1-7 2-15,4-8 0 16,-4 0 6-16,1 0 3 16,3-13-3-16,4-6-1 15,-5-3-4-15,-3 2 3 16,-1-1-2-16,-3 3 5 16,-9 6-6-16,0 6 5 15,0 5-6-15,-2 1-2 16,0 0-2-16,2 0-4 15,3 19-15-15,2 9 20 16,4 0 2-16,5 1-1 16,-1-7 0-16,3-7 4 15,-5-3-2-15,-4-7 0 16,3-5 0-16,-4 0 2 16,5-3 5-16,10-19-3 0,-1-5-5 15,1-1 1-15,1-4-1 16,-8 1 4-16,-10 3-4 15,1 0 0-15,-5 6-1 16,-2 10 2-16,0 6-4 16,0 6-1-16,0 0-2 15,0 10-15-15,0 13 6 16,0 6 8-16,7 0 4 16,6-3-13-16,8-4 5 15,-6-6 9-15,5-11-3 16,-2-5-6-16,2 0 10 15,-2-4-3-15,5-20 3 0,-6-8 0 16,-3-6 0-16,-1-3 1 16,-11-3 0-16,-2-7 3 15,0-2-4-15,0-5-2 16,0 9 2-16,-2 10 2 16,-7 16 0-16,7 14-2 15,0 9 0-15,2 0-9 16,-2 30-12-16,2 16 21 15,0 10 0-15,0 9 0 16,0-1 0-16,8-2 1 16,12-3-1-16,-2-9-1 15,9-9 0-15,0-9 1 16,-5-10-10-16,0-10-43 16,-6-12-35-16,-10 0-28 0,1-13-116 15</inkml:trace>
  <inkml:trace contextRef="#ctx0" brushRef="#br0" timeOffset="75023.19">27008 1121 688 0,'0'0'44'0,"0"0"2"16,0 0 11-16,0 0-15 0,0 0-17 15,0 0-6-15,-35 84 1 16,39-76 2-16,9-8-16 16,5 0 16-16,2 0 9 15,0-10-19-15,-4-8-7 16,-7 0-2-16,-9 2 14 16,0 4 3-16,0 2-17 15,-16 3-6-15,-4 6-2 16,0 1-53-16,7 0-39 15,10 12-179-15</inkml:trace>
  <inkml:trace contextRef="#ctx0" brushRef="#br0" timeOffset="75208.48">27746 1426 1028 0,'0'0'93'16,"0"0"-68"-16,0 0 46 16,0 0-31-16,0 0-40 15,0 0-1-15,2 1-73 16,2-7-239-16</inkml:trace>
  <inkml:trace contextRef="#ctx0" brushRef="#br0" timeOffset="85452.56">21821 2326 553 0,'0'0'180'15,"0"0"-75"1,0 0-27-16,0 0-14 0,0 0-11 15,0 0 1-15,0 0 5 16,0 0 1-16,2-37-10 16,-2 26-13-16,-2-1-10 15,-21 2-1-15,-6 1-14 16,-6 9 2-16,-19 5-6 16,-10 31-2-16,-5 14-3 15,2 12-2-15,20 5-1 16,20-2 0-16,14-5-1 15,13-4 1-15,0-7-8 0,25-8-16 16,8-10-21 0,18-11 19-16,7-13-3 0,4-7-9 15,3-5 7 1,-14-23 18-16,-11-9 11 0,-13 3 2 16,-23 2 11-16,-4 4 5 15,-17 9 15-15,-23 7-27 16,-9 3 1-16,-5 9 6 15,2 0-11-15,17 0 0 16,13 0 2-16,15 0-4 16,7 3-2-16,0 3-6 15,0-2-22-15,20 0 10 16,14-3 22-16,3 2 2 16,6 1 0-16,-1 3-2 0,-2 8 0 15,-8 5 0-15,-1 8-2 16,-9 4 3-16,-4 6-1 15,-9 1 0-15,-7 0 0 16,-2-3-1-16,0-4-21 16,0-5-73-16,0-8-21 15,0-6-117-15,0-12-161 16</inkml:trace>
  <inkml:trace contextRef="#ctx0" brushRef="#br0" timeOffset="86726.4">22122 2526 182 0,'0'0'726'16,"0"0"-616"-16,0 0-21 15,0 0-46-15,0 0-10 16,0 0 8-16,-29 122-24 16,29-76-3-16,0-5-9 15,4-7 1-15,9-10-5 16,1-10-1-16,-3-6-2 15,-7-8 2-15,6 0 1 16,3-5 15-16,1-21 17 16,3-6-22-16,1-5-5 15,2 2-2-15,-9 1-3 16,0 9-1-16,-2 9 1 16,-4 8 0-16,-5 6-1 0,2 2 0 15,0 0-7 1,3 4-3-16,-1 18 10 0,9 5 0 15,-1 0 0-15,1-1-1 16,1-6 0-16,-6-8 0 16,3-5 1-16,1-2 0 15,-6-5 0-15,9 0 3 16,4-5 1-16,-1-16 0 16,1-6-4-16,6 2 1 15,-9-1 0-15,1-1 1 16,-3 5-1-16,-3 6-2 15,-2 4 2-15,-7 8-2 16,-2 4 1-16,0 0-2 16,0 9-12-16,2 14 9 0,3 7 1 15,8 3 2-15,2-3-6 16,8-2 1-16,6-8 3 16,0-10-11-16,2-6 11 15,7-4 3-15,5 0 1 16,-6-22 1-16,1-4 1 15,-7-5-1-15,-4-1 0 16,-11 1 4-16,-5 0-5 16,-11 1 5-16,0 6-3 15,0 8 4-15,-23 6-3 16,2 6-2-16,-6 4 5 16,-2 3-6-16,0 22-3 15,6 8 3-15,8 1-1 0,10 0 0 16,5-5-2-1,0-4 3-15,5-6-3 0,10-8 2 16,6-8 1-16,-2-3 1 16,6 0 1-16,-3-9 2 15,3-15 0-15,0-1-3 16,-8 1-1-16,6 2 3 16,-13 5-3-16,0 3 0 15,-1 6 0-15,-9 4 3 16,0 4-3-16,0 0-3 15,0 4-6-15,0 18 4 16,0 7 5-16,4 2 0 0,2-5-1 16,6-5-1-1,-1-7 1-15,0-7 1 0,-7-5 0 16,8-2 0-16,-6 0 0 16,8-14 8-16,1-12-6 15,1-4 5-15,2-2-6 16,-10 4 0-16,4 3-1 15,-3 7-1-15,-5 6 1 16,0 8 0-16,-4 4 0 16,6 0-4-16,-6 15-7 15,2 13 10-15,0 4 2 16,9-1-3-16,-3 0-11 16,8-7-2-16,2-8-18 0,-2-10 19 15,-1-6 8 1,1 0 0-16,-3-15 6 0,5-12 4 15,0-8 0-15,-5-2 1 16,-4-3 11-16,-5-9-8 16,-4-5 0-16,0-9-2 15,0-10-2-15,0 1-3 16,0 12-1-16,-4 17 2 16,2 28-2-16,0 15 1 15,-3 9-1-15,3 36-4 16,2 17 1-16,0 18 3 15,0 0 0-15,0-6 0 16,9-4 0-16,5-11 0 0,-1-11 0 16,-3-9-1-16,4-8-10 15,-3-11-55-15,1-14-39 16,-10-6 46-16,0-4-81 16,-2-26-241-16</inkml:trace>
  <inkml:trace contextRef="#ctx0" brushRef="#br0" timeOffset="87012.83">22998 2336 641 0,'0'0'97'0,"0"0"-15"16,0 0-12-16,0 0-20 15,0 0-39-15,-5 104-2 16,25-104 13-16,3 0-1 16,-6-5 2-16,-1-12-4 15,-7-5-2-15,-7 0 1 16,-2 4-1-16,0 4 20 16,-15 6-33-16,-1 8-4 15,-4 0-7-15,4 0-50 16,8 17-48-16,1 2-216 15</inkml:trace>
  <inkml:trace contextRef="#ctx0" brushRef="#br0" timeOffset="88276.95">24114 2523 99 0,'0'0'229'16,"0"0"-123"-16,0 0-13 15,0 0 4-15,0 0-46 16,0 0 29-16,-91 0 12 15,89 0-28-15,2 0-39 16,0 0-11-16,0 0-3 16,7 0-5-16,29 0 11 15,10 2 14-15,14-2-15 16,16 0-8-16,6 0 3 16,1-5-9-16,-5-5-2 15,-15 2 0-15,-21 2-10 0,-22 0-26 16,-11 2-9-16,-9-3 21 15,-9-2-31-15,-20-5-44 16,-16 0 12-16,1-2-8 16,-10-1-14-16,10-3 15 15,11-3 65-15,4 1 29 16,8-5 16-16,8 6 62 16,6 5-15-16,0 2 11 15,5 5 10-15,2 6 23 16,0 1-34-16,2 2-49 15,21 0-21-15,8 0 2 0,9 7 8 16,3 12 2-16,-1 8-6 16,-2 4-3-16,-9 1 2 15,-15 4-1-15,-12-2 2 16,-4 4-5-16,-18 2 1 16,-26 0 1-16,-8 1-6 15,4-7-26-15,5-5-55 16,18-9-97-16,19-13-209 15</inkml:trace>
  <inkml:trace contextRef="#ctx0" brushRef="#br0" timeOffset="89863.32">24942 2537 468 0,'0'0'114'0,"0"0"-69"16,0 0 35-16,0 0 19 15,0 0-36-15,0 0-20 16,-16-11-9-16,16 8 16 0,0-4-7 16,-2-3-25-16,2-2 12 15,0 4-3-15,0-2-14 16,0 1 3-16,0 9-1 16,0-7-6-16,0 5-4 15,0-1-3-15,0-4-2 16,2 1-6-16,14-4-8 15,1-1-7-15,6 4 11 16,-3 2 10-16,2 2-3 16,-8 3 3-16,-1 0-7 15,-4 3 3-15,0 23-2 16,2 13 5-16,-9 1 2 0,-2 5-1 16,0-7 0-16,0-6 3 15,0-8 0-15,0-10-6 16,0-8 8-16,0-6-1 15,0 0 13-15,0-6 24 16,0-18-32-16,0-6-8 16,4-9-2-16,12 2-1 15,7-4-1-15,-6 7 2 16,8 7-3-16,-7 13-1 16,-1 7 4-16,-1 7-11 15,-1 0 3-15,-1 16 9 16,-1 12-5-16,-4 0 7 15,3 4-4-15,-10-4 4 0,-2-5-2 16,0-5 5 0,0-8-2-16,0-6-2 0,0-3 0 15,0-1 17-15,0 0 6 16,0-3 6-16,2-13-19 16,0-7-11-16,7-3-4 15,-2 0-5-15,4-1-8 16,2 6 2-16,1 5-7 15,-3 10 4-15,5 6 6 16,1 0 3-16,10 17 6 16,-5 10-1-16,5 5 4 15,0-2 0-15,0-5-1 16,-1-4 1-16,-4-10 0 0,1-3 4 16,-6-8-4-1,-1 0 0-15,-5 0 1 0,1-14-1 16,1-10 7-16,-1-5-7 15,-8 0 2-15,-4-2-2 16,0 1 3-16,0 2 2 16,-12 6 2-16,-1 6-6 15,-1 10 3-15,1 6-2 16,-5 0-4-16,1 26-3 16,-4 10 3-16,6 6 1 15,8 2-3-15,0-1-2 16,7-5 6-16,0-4 5 15,7-9-5-15,11-6-7 16,-5-9 6-16,1-6 0 0,1-4 1 16,10-7 4-1,-5-12 6-15,7-11-1 0,-2-1-5 16,-6 2-3-16,-1-4 3 16,-5 9-2-16,-3 2-1 15,-1 10 0-15,-7 6 0 16,-2 6 0-16,0 0-1 15,0 0-10-15,0 18-2 16,0 6 12-16,0 5 0 16,4-7 0-16,7-2-1 15,1-4 1-15,-6-9 0 16,5-2 1-16,-9-5-1 16,10 0 6-16,3-8 22 0,-1-12-18 15,7-7-8-15,2-5 1 16,2 0-2-16,-7 3 2 15,-1 0-3-15,-5 9 1 16,-6 6-1-16,1 8-1 16,-7 6-1-16,0 0-7 15,4 16-8-15,5 14 17 16,0 2-1-16,2-2 2 16,5-2-1-16,6-7 0 15,-4-5 1-15,5-13 0 16,-6-1-1-16,1-2 0 15,7-7 9-15,2-17-5 0,2-12 2 16,-1-5-5 0,-8-3 2-16,-4-8 1 0,-7-8 2 15,-9-12-2-15,0-1-4 16,-9 7 1-16,-9 18 0 16,3 20 0-16,3 16-1 15,8 12 10-15,2 0-10 16,-5 24-12-16,3 22 7 15,4 19 5-15,0 7-3 16,0 4 1-16,17-2 2 16,6-10 1-16,-8-10-1 15,3-15-5-15,-5-11-33 16,-1-12-20-16,-8-9 4 16,-4-7-21-16,0 0-28 15,0-9-139-15</inkml:trace>
  <inkml:trace contextRef="#ctx0" brushRef="#br0" timeOffset="90118.72">25775 2180 715 0,'0'0'95'0,"0"0"-63"16,0 0 25-16,0 0-13 15,0 0-16-15,0 0-2 16,-2 79 11-16,27-79 14 0,-3-17-22 16,-2-3-22-1,-11-1 11-15,-9 4-9 0,0 0-2 16,-3 12-7-16,-16 5-13 16,-10 0-39-16,-2 23-72 15,4 7-176-15</inkml:trace>
  <inkml:trace contextRef="#ctx0" brushRef="#br0" timeOffset="93223.84">26701 2588 344 0,'0'0'168'15,"0"0"-72"-15,0 0-3 16,0 0 37-16,0 0-44 15,0 0-19-15,0 0-11 16,-8-22-35-16,4 32-15 16,0 23-3-16,-7 11 11 15,-12 9-2-15,-10 5-12 16,-10 1-27-16,1-14-140 16,7-15-434-16</inkml:trace>
  <inkml:trace contextRef="#ctx0" brushRef="#br0" timeOffset="93791.68">27129 2528 671 0,'0'0'16'0,"0"0"-14"16,0 0 72-16,0 0 24 16,0 0-27-16,0 0-13 0,19-27-18 15,-9 2-31-15,-6-3-5 16,-2-4-3-16,-2-4 5 16,0-2 1-16,-4 3-2 15,-19 6-2-15,1 7 6 16,-9 12 15-16,-5 10-11 15,3 6-7-15,2 27 2 16,2 13-8-16,6 7-5 16,12-2 5-16,11-4 0 15,0-9 0-15,2-7-1 16,19-11 1-16,-2-8 0 16,4-7 1-16,-5-5 6 15,6 0 2-15,-2-15 31 0,5-12-12 16,-2-3-19-16,0 0 5 15,-8 2 4-15,-3 2-12 16,-8 6 6-16,1 10-6 16,-7 8-2-16,0 2-4 15,0 2 0-15,0 20-12 16,2 10 12-16,10 2 0 16,-4 1-3-16,7-5-25 15,6-7-11-15,6-4-17 16,-3-14-15-16,5-5-14 15,0 0-40-15,0-21-115 16,-5-12-182-16</inkml:trace>
  <inkml:trace contextRef="#ctx0" brushRef="#br0" timeOffset="94012.01">27488 2153 604 0,'0'0'68'15,"0"0"63"-15,0 0-19 16,0 0-50-16,0 0-18 15,0 0-32-15,-68 50 6 16,49 4 14-16,7 8-10 16,8-5-9-16,4-5-2 15,0-6-6-15,0-12-5 16,4-5-1-16,14-11-14 16,7-9-32-16,8-9-41 0,5 0-34 15,4-18-65 1,3-14-64-16,-5-3-144 0</inkml:trace>
  <inkml:trace contextRef="#ctx0" brushRef="#br0" timeOffset="94943.38">27737 2167 478 0,'0'0'115'0,"0"0"-4"16,0 0 30-16,0 0-45 16,0 0-46-16,0 0-12 15,-93-14-13-15,72 59 1 16,13 6-1-16,3 10-13 15,5-5 0-15,0-4 2 16,11-6-3-16,12-9-3 0,-4-8-7 16,6-7 2-16,2-8-3 15,2-9 0-15,-2-5 0 16,4 0-2-16,-2-19-7 16,0-7-7-16,0-7 13 15,-2-5-8-15,-8-5 1 16,-5-3 7-16,-10-1 3 15,-4 8 2-15,0 13-2 16,0 11 1-16,0 14 4 16,-8 1-5-16,-6 9-4 15,-1 22-3-15,5 10 2 16,6 6 5-16,4-4-6 0,0-4 2 16,14-6 0-1,3-10 3-15,10-4 0 0,-7-10 0 16,7-7 0-1,2-2 1-15,2-2 0 0,7-22 4 16,2-5-3-16,-5-6 2 16,-6 0-2-16,-6-2-1 15,-17-1 1-15,-1 2-1 16,-5 8 1-16,0 7 1 16,-9 18-2-16,-8 3-1 15,3 1-3-15,-1 23 0 16,5 10-3-16,8-1-4 15,2 3-5-15,0 2-2 16,14-6 6-16,13-2 7 16,6-3 1-16,5-3 3 0,-1-5 1 15,-3 1 2-15,-5-6-1 16,-13 3-1-16,-3-3 0 16,-13 1 2-16,0 2 1 15,0-1 6-15,-27 0 2 16,-4-4-4-16,-3-5 0 15,3-2-7-15,11-5 1 16,7 0-1-16,11-3 1 16,2-18-1-16,0-6-14 15,13-5-5-15,16-4 8 16,4-3 8-16,8-4-1 16,3 3 4-16,-1 2 0 0,-8 2 4 15,-8 2 4 1,-7 0 1-16,-11 5 6 0,-7 8-3 15,-2 6 11-15,0 10 2 16,-4 5-15-16,-12 0 0 16,-2 0-10-16,-8 20-4 15,8 4 1-15,5 7-2 16,5 4 3-16,8-3-3 16,0 3 3-16,16-1 2 15,11-3 0-15,-2-1 0 16,3 0 1-16,-1-2 0 15,-11-1-1-15,-5-4 0 16,-11 1 0-16,0 1-6 0,-36 1-49 16,-13 0-39-16,-14-4-341 15</inkml:trace>
  <inkml:trace contextRef="#ctx0" brushRef="#br0" timeOffset="97691.73">22748 3595 482 0,'0'0'105'0,"0"0"-77"15,0 0 19-15,0 0 49 16,0 0-8-16,0 0-28 16,7 4-4-16,0-4 8 15,-3-12-17-15,-2-15-31 16,0-2-10-16,-2-7-5 16,0 3 4-16,-20 1-3 0,-8 5 0 15,-11 11-2-15,-1 10 0 16,1 6 0-16,-2 0-1 15,5 26-3-15,7 9 3 16,9 8-2-16,9 6-3 16,11-3 5-16,0-5-4 15,9-5 0-15,13-8 4 16,7-10-1-16,7-13-2 16,-1-5 4-16,6-15 1 15,1-21 6-15,1-12-7 16,-3-8 2-16,-9 0 1 15,-4-4-1-15,-12 0-1 16,-3-1 0-16,-10 1 0 16,-2 6 2-16,0 6-3 15,0 14 0-15,-4 12 0 0,-2 12 4 16,4 9 0-16,0 1-4 16,2 5-4-16,0 27-2 15,0 15 4-15,0 11 2 16,0 4 0-16,14 3-1 15,3 0 2-15,8-7-3 16,-5-3 3-16,5-8-2 16,-6-10 2-16,2-7 0 15,-8-11-1-15,-4-10 0 16,0-9 2-16,0 0-2 16,0-13 29-16,6-21-15 15,-1-8-12-15,-1-11-2 0,-2-2 3 16,-9-1-3-16,-2 5 0 15,0 13-1-15,0 13 0 16,-6 10 1-16,-5 12-2 16,-5 3-2-16,-4 0-6 15,2 19-6-15,0 9 0 16,7-2 8-16,9 1-7 16,2-1 0-16,0-6 5 15,4-2 8-15,12-5 0 16,2-2-1-16,0-7 3 15,-1-4 1-15,1 0 1 16,5 0-2-16,-8 0 2 16,3 0-4-16,-3-2 4 15,-3 0-2-15,-1 2 0 16,-7 0-1-16,8 6 1 0,-8 9 0 16,5 5 2-16,2-3-2 15,-6-1 0-15,6 0 1 16,-7-4-1-16,5-1 3 15,-4-6-4-15,4-3 3 16,-5-2 0-16,9 0 4 16,1-2 11-16,1-15-4 15,1-6-6-15,1-3-1 16,-1-5-3-16,-5-1-2 16,1 1-1-16,-10 4 1 0,2 9 1 15,-4 8-2 1,0 9 0-16,0 1-1 0,0 0-4 15,0 8 2-15,0 17 0 16,0 10 2-16,0-1 2 16,5-3-1-16,1 1 0 15,6-9-2-15,-1-5 2 16,-7-6 2-16,0-6-2 16,4-6 2-16,-6 0 2 15,4 0 26-15,7-20 4 16,1-5-32-16,6-4 1 15,-2-3-1-15,-5 4-2 16,3 2 1-16,-10 8-1 0,-1 9 1 16,-3 5 3-16,-2 4 5 15,0 0-9-15,2 16-5 16,1 10 5-16,6 3 9 16,-3-1-3-16,3-4-6 15,5-6 2-15,-3-4-1 16,-7-6 0-16,0-5-1 15,-2-3 1-15,4 0 7 16,-4 0 11-16,4-7 18 16,5-17-27-16,3-5-8 15,1-6-1-15,1 3-1 16,-1 4 0-16,1 6-1 0,-7 10 1 16,0 8-1-1,-4 4-1-15,-3 0-6 0,9 13 2 16,0 10 6-16,3 3 0 15,3 0 1-15,1-6-1 16,5-4 0-16,-4-6 0 16,6-8 0-16,-5-2 2 15,5 0 1-15,4-10-1 16,-3-12-1-16,-4-4 2 16,-1-7-3-16,-6 1 2 15,-10-4-2-15,-5 0-6 16,0 4 4-16,0 6-4 15,-5 8-1-15,-10 10 0 16,-8 8 0-16,6 0 0 16,-8 22 2-16,5 10 0 15,7 8 1-15,5 1-5 0,8-2 8 16,6-2 0-16,15-9-1 16,8-6 0-16,0-7 1 15,0-10 1-15,0-5-1 16,-2 0-10-16,0-8-18 15,-2-14-26-15,-10-2-23 16,-11-5-12-16,-4 1-98 16,0 3 35-16,-29-5-206 15</inkml:trace>
  <inkml:trace contextRef="#ctx0" brushRef="#br0" timeOffset="97949.1">23343 3139 568 0,'0'0'67'16,"0"0"-20"-16,0 0 15 15,0 0 27-15,0 0-56 16,0 0-3-16,-62 67-7 16,75-61-11-16,7-6 5 15,3 0 13-15,4-2 7 16,-8-17-28-16,-1-1-6 15,-9 1 2-15,-7 5-4 16,-2 3-1-16,0 8-3 0,-17 3-43 16,1 0-57-16,3 3-116 15,13 8-307-15</inkml:trace>
  <inkml:trace contextRef="#ctx0" brushRef="#br0" timeOffset="98128.36">24427 3372 983 0,'0'0'67'16,"0"0"-56"-16,0 0 27 16,0 0 2-16,0 0-34 15,0 0-6-15,0 23-49 0,-2-23-233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52:08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18114 6125 818 0,'0'0'128'16,"0"0"-61"-16,0 0 1 15,0 0 0-15,0 0-20 16,0 0-12-16,0 0-1 15,0 0-21-15,-4 0-11 16,4 0 11-16,0 0-6 16,0 7 4-16,8 11 6 15,5-2-5-15,-1 4-5 16,1-3-1-16,-7 4 1 0,4-5-4 16,1 0 5-16,-9-4 1 15,2-5-5-15,1-2 1 16,0-5 1-16,-3 0 0 15,13 0-1-15,14-19 7 16,21-13-2-16,12-13-2 16,9 1-7-16,2 1 1 15,-3 13-5-15,-26 11 2 16,-19 10-4-16,-23 8-34 16,-2 1-21-16,-15 0-78 15,-14 14-499-15</inkml:trace>
  <inkml:trace contextRef="#ctx0" brushRef="#br0" timeOffset="1300.5">18116 5115 628 0,'0'0'161'0,"0"0"-58"16,0 0-37-16,0 0 3 16,0 0-22-16,0 0 9 15,-2 0-3-15,2 0-26 16,0 0 0-16,0 0-11 0,0 6-6 15,0 6-3-15,11 2 11 16,3 5-2-16,-1-1-9 16,2-1-2-16,-6-1 0 15,4-2-5-15,-1-2 6 16,1-3-6-16,-9-5 1 16,8-3 1-16,-1-1-2 15,6 0 2-15,10-15-2 16,14-14-7-16,3-9-22 15,5-6-37-15,7 0-119 16,11-4-240-16</inkml:trace>
  <inkml:trace contextRef="#ctx0" brushRef="#br0" timeOffset="6617.32">18158 6224 150 0,'0'0'53'0,"0"0"-13"15,0 0 25-15,0 0-5 16,0 0-14-16,0 0-4 15,0 0-11-15,0 0-13 16,0 0 4-16,0 0 11 16,0 0-3-16,0-2 2 15,0 2-16-15,0-2-3 16,0-1 2-16,0 2 5 16,0-1 9-16,0 0-17 15,-4-2 5-15,-3-1 3 0,3 2-3 16,4-1-3-16,-4-1 4 15,-2 0 9-15,2-1-5 16,2 2-6-16,-2-4-2 16,-1 2 2-16,3 0-5 15,0 0 3-15,2-2-4 16,-2 2 4-16,2-2 4 16,0 2 2-16,-2 0 9 15,2 3-5-15,0 1 8 16,0 2 3-16,0 0 0 15,-6 0-10-15,6 0-10 16,0 0-3-16,-2 0-5 16,2 0-3-16,0 0-2 0,0 0 0 15,0 13 2-15,10 1 6 16,-4-2-6-16,5 0 6 16,3 2-7-16,-5-2-3 15,-1 0 3-15,4 0 2 16,-3 0-2-16,-3-2-3 15,3-2 0-15,-2-1 0 16,0-2 1-16,-3-1 0 16,5-1 0-16,-5 0-1 15,-1-1 2-15,1 0 1 16,3 2-3-16,-5-1 4 0,7-3 2 16,-5 3-1-16,-2-3-2 15,3 0 0-15,6 0 2 16,2 0 1-16,5 0 1 15,5 0-2-15,-4-6-1 16,10-8 3-16,10-4-7 16,5-8 3-16,12-6-6 15,6-5 3-15,5-9-19 16,5 4-18-16,-15 2-45 16,-14 11-40-16,-26 7-214 15</inkml:trace>
  <inkml:trace contextRef="#ctx0" brushRef="#br0" timeOffset="16339.78">17342 7690 110 0,'0'0'8'0,"0"0"-4"15,0 0 3-15,0 0-7 0,0 0 0 16</inkml:trace>
  <inkml:trace contextRef="#ctx0" brushRef="#br0" timeOffset="17449.83">21908 7916 476 0,'0'0'116'0,"0"0"-60"15,0 0 13-15,0 0 12 16,0 0-16-16,0 0-15 16,0-2 4-16,0 2-8 0,0-1-11 15,0-1 20 1,0-2-15-16,0-4-18 0,2-5-10 16,9-3 0-1,1 0-11-15,1 2 4 0,-5 4-4 16,6 4-1-16,-3 6-1 15,0 0-2-15,3 0 2 16,1 20 1-16,-1 10 0 16,-1 9 2-16,-9 1 4 15,-2-3-3-15,-2-4-1 16,0-7 0-16,0-10-1 16,0-8 1-16,0-3-2 15,0-5 5-15,0 0-2 16,0 0 8-16,0-9-6 15,0-17-3-15,0-6-2 0,3-5 0 16,6 3 0-16,2 5 0 16,-3 8 0-16,2 13-3 15,-1 7 2-15,-7 1-4 16,4 1-2-16,6 20 7 16,3 8 0-16,8 6 5 15,-13-2-5-15,2 4 1 16,-1-5-2-16,-9-6 1 15,5-4-34-15,-2-8-28 16,-3-9-15-16,7-5-23 16,-5 0-133-16,9-9-106 15</inkml:trace>
  <inkml:trace contextRef="#ctx0" brushRef="#br0" timeOffset="17660.16">22336 7691 694 0,'0'0'126'16,"0"0"-47"-16,0 0-1 16,0 0-39-16,0 0-20 15,0 0 22-15,-27 139-6 16,27-84-13-16,0 0-17 16,0-1 0-16,11-1-4 15,-5-7-1-15,6-6-7 16,-1-14-58-16,3-10-66 0,-1-12-148 15,3-4-207 1</inkml:trace>
  <inkml:trace contextRef="#ctx0" brushRef="#br0" timeOffset="18115.93">22490 7904 188 0,'0'0'657'16,"0"0"-577"-16,0 0-37 15,0 0-1-15,0 0-12 16,0 0-8-16,-7 90-3 16,7-57-9-16,0-3-4 15,0-4-3-15,0-8-2 16,7-6-1-16,-3-3 0 0,-2-7-1 16,5-2-1-16,0 0 2 15,4-14 2-15,4-15 3 16,5-3-1-16,1 3-4 15,-8 3 0-15,-5 13 0 16,0 6 0-16,-6 7 0 16,2 0-7-16,5 11 6 15,5 11 1-15,-1 0 0 16,1-4-1-16,-1-4-3 16,-3-9-13-16,2-2 9 15,-1-3-4-15,3 0 12 16,-1-14 1-16,-7-9 0 0,1-3 3 15,-7-3 0-15,0-1 10 16,-7-1 1 0,-12 5-8-16,-6 8-7 0,5 11-8 15,-5 5 6-15,8 2-33 16,1 2-40-16,5 14-148 16,11 2-260-16</inkml:trace>
  <inkml:trace contextRef="#ctx0" brushRef="#br0" timeOffset="18282.25">23024 8058 762 0,'0'0'153'0,"0"0"-95"16,0 0 9-16,-24 127-6 15,10-95-34-15,4-6-27 16,-9-6-22-16,9-6-143 15,1-3-714-15</inkml:trace>
  <inkml:trace contextRef="#ctx0" brushRef="#br0" timeOffset="19613.72">24023 8103 499 0,'0'0'90'15,"0"0"-5"1,0 0 71-16,0 0-67 0,0 0-58 16,0 0 2-16,-13-68 8 15,-3 40-6-15,-10 2-12 16,-8 3 0-16,-6 8-15 16,-14 7-5-16,1 8 10 15,4 0-9-15,7 4-2 16,11 19-2-16,10 4-2 15,15 4-4-15,6 2 1 16,0-1 3-16,6-4-5 16,28-5-5-16,1-12 11 15,10-7-5-15,8-4 3 0,3-8 3 16,2-22 4 0,-4-10-4-16,-12-8 5 0,-11-5-5 15,-9-1 6-15,-3-1-1 16,-17-4 2-16,-2-1-3 15,0 2 0-15,-7 8-3 16,-7 11 1-16,6 17 2 16,1 14-3-16,4 8 11 15,1 0-12-15,2 27-10 16,0 17 7-16,0 12 2 16,0 4 1-16,0 2 1 15,16-4-1-15,2-5-1 16,4-9 0-16,3-9 1 15,-5-9 0-15,-1-7-1 0,0-9 1 16,-4-7-3-16,-1-3 3 16,1-3 0-16,1-21 5 15,11-7-2-15,-10-10-3 16,1 1 4-16,-7 0 0 16,-6 5-3-16,-5 12 1 15,0 10 0-15,0 9 0 16,0 4-2-16,0 0-1 15,0 22-8-15,-5 13 7 16,3 6-1-16,2 4-4 16,0-5-2-16,0-4 8 0,18-7-8 15,5-6 6 1,-4-11 0-16,4-6 2 0,-3-6-3 16,4 0 4-16,-6-21 0 15,2-10 0-15,-2-3-1 16,-9-7 1-16,-9 1 0 15,0 5-1-15,-2 5 0 16,-16 9-3-16,-5 14 4 16,6 7-2-16,1 0 2 15,1 1-3-15,1 19-5 16,12 2-3-16,2-1-9 16,0-1 12-16,6-3 1 15,21 0 1-15,2-5 6 0,2 2-1 16,-2-3 2-16,-4 2 0 15,-2 0-1-15,-13-1 0 16,-3 5-2-16,-7-1 2 16,0 4 4-16,-15-2-4 15,-21 3 0-15,-7-6-48 16,-1-11-132-16,-1-4-29 16</inkml:trace>
  <inkml:trace contextRef="#ctx0" brushRef="#br0" timeOffset="19791">24302 7608 218 0,'0'0'644'0,"0"0"-605"0,0 0-19 15,0 0 4-15,0 0-24 16,0 0-13-16,-3-11-102 15,3 24-15-15,14 1-341 16</inkml:trace>
  <inkml:trace contextRef="#ctx0" brushRef="#br0" timeOffset="21880.94">24774 7850 618 0,'0'0'90'15,"0"0"-79"-15,0 0 99 16,0 0-14-16,0 0-42 16,0 0-2-16,0 0-8 15,-13-62-26-15,2 62-11 16,-7 5-7-16,0 16-1 15,3 9 1-15,5 7 0 16,4-2-2-16,6 2 2 16,0-5 0-16,4-2-6 15,19-8 6-15,-3-6-1 16,4-8 1-16,5-8 0 0,-2 0 1 16,2-4 1-16,0-16 3 15,-2-4-5-15,-9-3 6 16,-3 3-6-16,-3 1-2 15,-8 2 2-15,-2 7 2 16,-2 7 1-16,0 5-1 16,0 2-4-16,0 0-4 15,0 4-4-15,0 20 8 16,0 6 1-16,0 0-5 16,0-2-2-16,9-4 6 0,5-4-1 15,-1-4 3 1,2-9-1-16,-3-4 1 0,-6-3-7 15,5 0 7-15,3-15 0 16,-3-8 7-16,0-9-4 16,0-2-2-16,-2 2-1 15,0 3 0-15,-2 8-1 16,-7 8 0-16,0 8 1 16,0 5 0-16,0 0 0 15,0 1-11-15,0 21 3 16,0 6 5-16,0 5 2 15,2-1 1-15,11-5 0 16,3-4 0-16,1-9-4 16,6-6 2-16,-3-8 1 15,3 0 1-15,-6 0 2 0,6-16 6 16,-8-13-7-16,-1-2 2 16,-6-4-3-16,-1-1 1 15,-7 6 0-15,0 5 1 16,0 6-1-16,0 8 1 15,-11 10-3-15,2 1 1 16,2 0-8-16,-2 12-13 16,5 11 4-16,2 0-7 15,2 0-10-15,0 0 3 16,0-1-6-16,15-1 20 16,3-1 17-16,5-2 11 15,-6-3 3-15,-1 0-14 0,-5 2 2 16,-9-3 1-1,-2 5 1-15,0-1 0 0,0 3 3 16,-15-4 3-16,-1-2-6 16,1-8 9-16,3-5-7 15,10-2 5-15,2 0 6 16,0-9-12-16,0-20-5 16,16-6-3-16,6-3-1 15,14-1 3-15,-3-2 1 16,5 4 1-16,-3 1 14 15,-6 4-2-15,-8 5-1 16,-13 5 2-16,-3 6-1 16,-5 2-2-16,0 5 1 15,-5 2-6-15,-5 7-6 16,-9 0-1-16,2 0 1 0,-1 12-2 16,3 6 1-16,3 6 0 15,8 1-3-15,4-2-3 16,0-3-15-16,0-3 9 15,2-6 7-15,12 2 6 16,3-5 0-16,8 2 0 16,-7 0 1-16,1-1-1 15,2 4 4-15,-6-1-4 16,-3 0-2-16,-8-3-2 16,-4 0 7-16,0-3-4 15,0 2 2-15,-2-2 3 16,-12-2 3-16,-1 0-4 0,1-4 1 15,1 0-3-15,11 0-1 16,0-12-4-16,2-8-15 16,0-6 0-16,2-2 7 15,13 2-1-15,12 4-15 16,2 3 8-16,0 10 10 16,4 1 9-16,6 6 2 15,-8 2 1-15,-5 0 7 16,-8 0-6-16,-7 16 2 15,-6 3-4-15,4 6 11 16,-9 1 6-16,0-2 1 16,0-2 0-16,0-6-7 15,4-3-5-15,0-2-4 0,3-9-1 16,-5 0-2-16,3-2 3 16,4 0 1-16,6-18 6 15,10-12-8-15,4-2-1 16,0-3 3-16,-7 4-3 15,-1 7 2-15,-13 9-2 16,-1 9 2-16,-7 5 3 16,0 1 2-16,0 0-4 15,0 9-3-15,0 15 1 16,0 7 1-16,0-4 0 16,0 1-3-16,0-3 0 15,13-5 0-15,1-1 0 16,1-8 1-16,-1-5 0 0,1-6-1 15,1 0 6-15,1-3-6 16,6-20 9-16,-7-3-6 16,-5-6-3-16,-9-3 8 15,-2 1-8-15,0 5 3 16,-25 7-2-16,6 5 2 16,-8 13-3-16,0 4 1 15,0 0-1-15,7 0-3 16,7 7-2-16,2 0-1 15,11 1-8-15,0-1-7 16,0-4 5-16,17-1 4 16,10-2 4-16,4 0 8 15,-2 0 0-15,7 0 0 16,-7 0 0-16,0 0 0 0,0 0 1 16,-2 13 0-16,-5 0 5 15,-7 6 1-15,-8 0 0 16,-2-1 4-16,-5-1-2 15,0-6 0-15,0 0 3 16,0-7 2-16,-5-2-5 16,5-2-2-16,0 0-6 15,0 0 5-15,0-18-6 16,0-9-28-16,16-5 18 16,11-4-9-16,4 6 8 15,9 6 0-15,-3 13 8 0,-2 5 3 16,-7 6 1-16,-6 0-1 15,1 23 0-15,-8 6-11 16,-1 4 11-16,-10 3 5 16,-4 3-5-16,0-1 1 15,0-5-3-15,-15-4 2 16,-10-7-32-16,-6-6-43 16,-4-11-199-16,-8-5-389 15</inkml:trace>
  <inkml:trace contextRef="#ctx0" brushRef="#br0" timeOffset="22115.35">25782 7654 879 0,'0'0'19'0,"0"0"-17"15,0 0 30-15,0 0 7 16,0 0 4-16,0 0-18 16,49 81-8-16,-24-81-17 15,-10-9 3-15,-1-14-7 16,-14-2-5-16,-10-1-30 16,-38 7-96-16,-24 10-288 15</inkml:trace>
  <inkml:trace contextRef="#ctx0" brushRef="#br0" timeOffset="22647.32">24446 7583 606 0,'0'0'61'0,"0"0"11"16,0 0 31-16,0 0-49 0,0 0-28 15,0 0-1-15,-71 48-10 16,71-46-9-16,0-2-3 16,0 0-3-16,0 0 4 15,0 0 6-15,11-13 24 16,-1-3-20-16,-10 2-10 16,0 3 1-16,0 7-5 15,-25 4-14-15,-6 0-60 16,-12 21-113-16,10 5-229 15</inkml:trace>
  <inkml:trace contextRef="#ctx0" brushRef="#br0" timeOffset="31270.72">24454 11432 532 0,'0'0'77'16,"0"0"-45"-16,0 0 21 0,0 0 20 16,0 0-24-16,0 0-18 15,0 0 2-15,0 0-7 16,0-5-2-16,0 5 3 16,0 0 1-16,0 0-7 15,0 0-6-15,0 0-2 16,0 0 7-16,0 0-8 15,0-1 2-15,0 1 2 16,0-3-5-16,2 2 3 16,13 1-3-16,14-4 5 15,13 0-4-15,10 2-3 0,-1 2-4 16,3 0 1 0,-1 0-3-16,-6 4-1 0,-5 6 1 15,-11-2-3-15,-6-3 1 16,-11 2-4-16,-6-3 2 15,-3-3-1-15,-5-1 2 16,0 0 1-16,0 0 3 16,0 0 1-16,0 0 5 15,0 0-10-15,0 0 4 16,0 0-4-16,0 0-17 16,0 0-28-16,-7 0-17 15,-1-7-6-15,-4-5-16 0,-1-2-122 16,1-3-80-1</inkml:trace>
  <inkml:trace contextRef="#ctx0" brushRef="#br0" timeOffset="31647.35">24757 11285 453 0,'0'0'167'0,"0"0"-124"16,0 0-24-16,0 0 22 16,0 0-8-16,0 0-13 15,11 0 9-15,9 12 13 16,4 5-11-16,3-1-11 0,2 0-1 16,-2-1-9-16,-3 2 0 15,1-3-6-15,-3-5 3 16,-6-3-4-16,-10-1 0 15,1-3 3-15,-5-2-2 16,-2 0 5-16,0 0 11 16,0 0 12-16,0 0 0 15,0 0-5-15,0 0-11 16,0 0-5-16,-13 2-7 16,-14 21-4-16,-11 14-11 15,-9 7 5-15,1 4-75 16,5-3-114-16,15-10-285 0</inkml:trace>
  <inkml:trace contextRef="#ctx0" brushRef="#br0" timeOffset="70411.7">25339 12198 891 0,'0'0'82'16,"0"0"-39"-16,0 0 24 15,0 0-18-15,0 0-18 16,0 0-16-16,0 0-5 16,17-4-1-16,24 4 8 15,3 0-3-15,3 0-9 16,6 0-1-16,-4 0 1 15,7 0-4-15,-7 0-1 16,-9-3-1-16,-8-1-3 16,-17 3-6-16,-11-1-4 0,-4 0 8 15,0-3 1-15,0 0 0 16,-9-5-31-16,-8-1-5 16,-1-2 13-16,2-2 7 15,1 4 2-15,2-1-7 16,-1 1-5-16,5 4 17 15,3 0 1-15,-6 3 12 16,8 1 1-16,-5-1 11 16,7 1 19-16,-6 1 1 15,8 2 3-15,0-2 5 16,0 2-16-16,0 0-2 16,0 0-17-16,0 0-4 15,8 0 0-15,17 0-1 0,-2 9 3 16,6 0 0-16,0-1-1 15,5 2 4-15,-10 1-3 16,3-1 16-16,0 2-5 16,-10-2-12-16,-3 0 3 15,-7-2 7-15,-7 6-5 16,0 0 8-16,-7 5-10 16,-24 6 13-16,-9-1-15 15,-11 2-4-15,-1 0-10 16,10-2-69-16,13-6-59 15,17-6-183-15</inkml:trace>
  <inkml:trace contextRef="#ctx0" brushRef="#br0" timeOffset="71163">26531 12087 828 0,'0'0'56'0,"0"0"-51"0,0 0 5 15,0 0-1-15,0 0 28 16,0 0-16-16,0 151-5 16,9-87-1-16,-2 6-5 15,4-3-9-15,-9-9 6 16,-2-12-7-16,0-14-7 15,0-8-19-15,0-8 7 16,0-10-13-16,0-6 7 16,-2 0 17-16,-12-25-53 15,-1-14-51-15,4-3 112 16,-3-9 0-16,8-4 6 16,-3-6 11-16,4-3 4 15,5 4 21-15,0 8 12 0,0 9-20 16,14 14-3-16,3 4-11 15,8 7-4-15,-5 8-12 16,5 9 3-16,4 1-3 16,-10 0 0-16,4 8-2 15,-9 11 2-15,-12 4-3 16,-2 3-1-16,0 2 0 16,-29-2 11-16,-10-1-7 15,-1 2-4-15,3-8 0 16,8-6-20-16,8-3-29 15,15-10-125-15,6 0-83 16</inkml:trace>
  <inkml:trace contextRef="#ctx0" brushRef="#br0" timeOffset="72343.92">26730 12184 607 0,'0'0'68'16,"0"0"-39"-16,0 0 95 16,0 0-59-16,0 0-31 15,0 0-11-15,48 14 11 16,-25-18-9-16,-1-14-12 16,2-7-1-16,1-3-6 15,-9-2-5-15,-3 1 2 16,-7 0 1-16,-6 4-1 0,0 6 16 15,0 7 9-15,-17 4 4 16,-3 8-26-16,-7 0 15 16,-2 5-18-16,5 20-3 15,4 8-5-15,6 1 1 16,5 3-17-16,9-1 8 16,0-4-1-16,2-1 4 15,19-5-4-15,3-6-5 16,5-6 19-16,5-8 2 15,-5-6 0-15,2 0 2 0,0-4-1 16,0-20 0 0,-6-4-2-16,-1-2 5 0,-6 0 2 15,-7 2 5-15,3 2 3 16,-12 4-2-16,-2 5-2 16,0 11-6-16,0 5-1 15,0 1-5-15,0 0-10 16,0 12-7-16,0 14 10 15,0 8 7-15,11 0-5 16,5-3-13-16,1-1 8 16,3-9 0-16,3-5 2 15,-4-8 7-15,-3-8 1 16,2 0 0-16,-2 0 0 16,-3-19 7-16,-4-4 3 15,-2-5 5-15,-7-2 15 0,0 0-13 16,0-1 11-16,-13 6-14 15,-3 2 5-15,-7 9-6 16,6 6-7-16,1 7-4 16,1 1-2-16,5 0 0 15,4 3-16-15,-1 14-3 16,7-2-24-16,0 1 10 16,0-1-4-16,15-7 2 15,8-2 14-15,4-5 19 16,2-1 2-16,-2 0 0 15,-3-3 1-15,0-16 6 16,1 1-4-16,-7 2 7 0,-3 3 17 16,-5 2 5-1,-6 5-3-15,-2 2 5 0,-2 4-8 16,0 0-9-16,0 0-17 16,0 21 5-16,0 20 2 15,0 12 2-15,0 13-6 16,0 8-2-16,0 6-2 15,0-4-6-15,0-8-16 16,0-15-32-16,0-14 9 16,0-14 4-16,0-13-3 15,2-11-1-15,-2-1-35 16,0-9-66-16,0-23 6 16,0-11-104-16,0-6 74 15,0-11 41-15,0-7 117 16,0 1 13-16,0 5 142 0,0 10 83 15,7 10-46-15,1 8-81 16,4 3 1-16,-3 4-5 16,5 3-48-16,-1 9-18 15,-5 4-9-15,6 6 1 16,-1 4 0-16,1 0-4 16,1 2 2-16,-3 18 8 15,-1 7 0-15,-11-2-10 16,0 3-4-16,-2 1-2 15,-25-5-8-15,-2-5 5 0,-5-2-3 16,1-5-4 0,4-6-29-16,9-6-56 0,7 0-50 15,13-16-155-15</inkml:trace>
  <inkml:trace contextRef="#ctx0" brushRef="#br0" timeOffset="72573.36">27728 11754 817 0,'0'0'141'0,"0"0"-59"15,0 0-15-15,0 0-11 16,0 0-28-16,0 0-2 16,0 103 15-16,0-42-21 15,0 2-8-15,0-3-8 0,0-4 8 16,0-12-8-16,0-8-4 15,0-7-14-15,0-13-21 16,3-8-30-16,5-8-61 16,1 0-28-16,5-22-140 15</inkml:trace>
  <inkml:trace contextRef="#ctx0" brushRef="#br0" timeOffset="72943">27853 12031 674 0,'0'0'121'0,"0"0"-44"16,0 0-10-16,0 0-15 0,0 0-5 16,0 0-28-1,-3 91-1-15,17-85-9 0,-1-3-2 16,-1-3 0-16,1 0-7 16,1 0 4-16,-8-16 7 15,5-6 1-15,-7-5-2 16,-4-4-3-16,0 7 2 15,0 6 4-15,-4 10 10 16,-9 6 1-16,-3 2-3 16,-1 0-12-16,1 20-8 15,-7 11 3-15,6 3-3 16,8-1 0-16,4 6 1 16,5-3 2-16,0 0-4 0,5-6-1 15,12-2 1 1,4-8-2-16,-2-5-17 0,8-10-19 15,14-5-45-15,7 0-38 16,10-22-23-16,5-8-294 16</inkml:trace>
  <inkml:trace contextRef="#ctx0" brushRef="#br0" timeOffset="73255.55">28433 12290 686 0,'0'0'143'0,"0"0"-71"15,0 0-7-15,0 0 31 16,0 0-28-16,0 0-26 16,-16 114-25-16,-13-82-17 15,-11-4-46-15,-12-3-138 0</inkml:trace>
  <inkml:trace contextRef="#ctx0" brushRef="#br0" timeOffset="74573.92">28961 11809 634 0,'0'0'73'0,"0"0"34"16,0 0-4-16,0 0-51 16,0 0-25-16,0 0-2 15,0 118 29-15,0-54-9 16,0 0-29-16,0-9 22 16,0-10-21-16,-7-11-4 15,3-9-11-15,4-11-1 16,0-10-1-16,0-4 4 15,0 0 6-15,0 0-3 16,0-11 13-16,0-14-13 16,13-1-7-16,3-3-2 15,8 10-12-15,0 5 0 16,8 10-4-16,-8 4 1 16,3 0 12-16,-9 13 2 15,0 13 3-15,-10 4-1 0,-8 3 0 16,0-4-8-16,-8-6-11 15,-19-2 20-15,-2-7 1 16,2-5 7-16,1-6-2 16,8-3 2-16,2 0-8 15,5 0-8-15,9-12-4 16,2-9 1-16,0-4 10 16,0 2-6-16,29-3-2 15,2 0 4-15,11 1 3 16,3 4 2-16,1-1-1 15,4 5 0-15,-6 1 1 16,-3 6 0-16,-8 4 0 0,-6 5 0 16,-10 1 0-16,-1 0 0 15,-5 15 4-15,-1 5 4 16,-8 5 2-16,2-3-5 16,-4-3-2-16,0 3-1 15,0-5-1-15,0-3-1 16,0-6 0-16,0-3-5 15,0-5 5-15,0 0 0 16,0 0 8-16,0-7 10 16,-4-11-16-16,-8-6 0 15,10-1 3-15,2 0-5 16,0-1-2-16,12 8 0 16,7-1-1-16,6 8 3 15,2 9-1-15,-5 2 0 0,2 0 1 16,-2 0-2-16,1 9 2 15,-3 7 3-15,0 0-3 16,-4 2 0-16,-3-1 1 16,-7-1-3-16,2-7 2 15,-4 2-1-15,-2-6 1 16,5-2-1-16,-7-1 0 16,2 0-30-16,0-2 10 15,-2 0 7-15,0 0 3 16,2 0 9-16,-2-4-31 15,0-2 10-15,0 0 9 0,0 3-15 16,0 2-30 0,0-2-76-16,0 3-54 0,2-1-217 15</inkml:trace>
  <inkml:trace contextRef="#ctx0" brushRef="#br0" timeOffset="75227.97">29870 12101 556 0,'0'0'118'15,"0"0"0"-15,0 0 6 16,0 0-62-16,0 0 4 16,0 0-12-16,0 0 6 15,-49-105-9-15,34 97-18 0,-10 5-17 16,5 3-11-16,0 0-2 15,2 14-2-15,3 6-1 16,1 7-3-16,5 0-3 16,7 1-6-16,2 0 2 15,0-3-1-15,0-7-12 16,9-4 16-16,7-9 3 16,3-2 4-16,2-3 2 15,6 0 1-15,-5-12 3 16,2-8-5-16,-2-4 2 15,-1-4 5-15,-6 3-1 16,-3 1 9-16,-6 2-7 0,-4 8-4 16,3 8 2-1,-5 2-7-15,0 4 0 0,0 0-1 16,0 0-11-16,0 10-6 16,0 12 18-16,2 6 1 15,0-3-1-15,10-6-2 16,-4 0 1-16,1-10 1 15,3-5-4-15,-8-1 4 16,0-3 3-16,5 0-2 16,5-8 5-16,3-12-3 15,6-9-1-15,-8 3-1 16,-1 3 0-16,-1 6-1 16,-11 9 2-16,3 7 5 0,-5 1-4 15,0 0-3 1,2 12-15-16,5 13 15 0,-1 3 0 15,3 0-2-15,5-5-9 16,-1-6-22-16,1-6-4 16,-1-7-4-16,-5-4-11 15,6 0-6-15,-5-15-44 16,-1-11-93-16,-2-3-51 16</inkml:trace>
  <inkml:trace contextRef="#ctx0" brushRef="#br0" timeOffset="75384.23">30033 11794 547 0,'0'0'236'15,"0"0"-169"-15,0 0 1 16,0 0-30-16,0 0-38 16,0 0-17-16,-27-14-96 15,32 27-38-15,12 3-223 16</inkml:trace>
  <inkml:trace contextRef="#ctx0" brushRef="#br0" timeOffset="76028.24">30254 11967 936 0,'0'0'84'0,"0"0"-50"0,0 0 46 16,0 0-11-1,0 0-39-15,-41 102-5 0,41-79-15 16,0-5-6-16,0-6-4 16,0-6-5-16,8-5-8 15,5-1 13-15,2 0 0 16,1-10 0-16,6-12 3 16,3-6-3-16,-3-2 0 15,-2 4 6-15,-2 2-6 16,-5 11-2-16,-4 6 1 15,-5 7 0-15,-2 0 1 16,4 0-1-16,-4 20-5 0,9 6 0 16,-3 5 6-1,6-4 6-15,1 1-6 0,-1-6-9 16,3-7 1-16,4-6-6 16,6-6 9-16,-5-3 5 15,7 0 0-15,5-14 5 16,-5-10-2-16,0-6-2 15,-12-6 0-15,-1-5 2 16,-7-5-3-16,-9 2 1 16,0 4 3-16,0 12-4 15,0 10 6-15,-11 8-5 16,-1 8 0-16,1 2-2 0,-3 2-1 16,6 19-10-16,-1 6 0 15,9-1-4-15,0 4-10 16,2-2 0-16,19 0 12 15,-6-2 10-15,5-4 3 16,-3-2 2-16,4 2 1 16,-5-4 9-16,-3 3 12 15,-7-3 5-15,-6-1-18 16,0 0-6-16,-4-1 0 16,-21-1-4-16,4-2 0 15,-8-3-39-15,6-8-67 16,5-2-58-16,7-7-231 15</inkml:trace>
  <inkml:trace contextRef="#ctx0" brushRef="#br0" timeOffset="76233.66">30865 11761 861 0,'0'0'163'0,"0"0"-96"15,0 0-9-15,0 0-16 16,0 0-30-16,0 0 13 15,13 102 11-15,-9-52-30 16,0 1-3-16,-4-5-3 16,0-2-2-16,0-9-9 15,0-2-32-15,0-9-63 0,0-8-43 16,-6-8-83 0,-7-8-103-16</inkml:trace>
  <inkml:trace contextRef="#ctx0" brushRef="#br0" timeOffset="78192.87">30771 12041 658 0,'0'0'193'0,"0"0"-107"16,0 0 3-16,0 0-33 15,0 0-19-15,0 0-26 16,49-52 7-16,-18 46 0 16,10-1-14-16,-6 4 4 15,7 3 3-15,10 0 16 16,-10 0 10-16,-9 10-18 15,-8 10-14-15,-17 4-2 16,2 4 5-16,-10 0-2 0,0 1-4 16,0-1 0-16,0-8 1 15,-7-3-1-15,0-7-2 16,3-3-1-16,-5-7 1 16,5 0 5-16,-3 0-1 15,0-8-4-15,7-16-12 16,0-9 11-16,0 1 1 15,0-4-3-15,18 6 3 16,7 7 0-16,6 6-3 16,4 7-1-16,1 8-1 15,-1 2 5-15,-1 0-1 16,-7 6 1-16,-5 14-1 16,-4 4-3-16,0 1 4 15,-10-1 0-15,0-5 0 16,-6-1-7-16,-2-7 7 0,0-4-3 15,0-2-1-15,0-3 4 16,0-2 3-16,0 0-1 16,0 0 5-16,4 0-7 15,3-4 0-15,-1-6-1 16,2 3-2-16,-2 5 3 16,3 0-1-16,-7 2-3 15,2 0 4-15,4 0 0 16,-2 0-1-16,3 0 1 15,4 0 1-15,5 0-1 0,7 0 0 16,-3 0 0-16,2 0-1 16,1 0 1-16,-9-1 0 15,-3-12 0-15,-11-1 7 16,-2-2-7-16,0-4 0 16,-2-4 6-16,-21 2-6 15,-1 2 0-15,-5 4-4 16,5 11 4-16,-3 3 0 15,6 2-1-15,6 0 0 16,7 7-3-16,-2 9 1 16,10 0-4-16,0 2-3 15,0-3-5-15,12-3-2 16,7-4 14-16,6-5 3 16,0-3 0-16,4 0 2 15,0 0-1-15,0-10 3 0,0-2-3 16,2 4-1-16,-4 3 1 15,-8 2 8-15,-5 3-3 16,-5 0-6-16,-7 0 1 16,2 8 4-16,3 12 6 15,-4 2-6-15,1 2-4 16,0-2 6-16,-2-6-2 16,3-4 3-16,-3-5-8 15,0-6 1-15,0-1 0 16,3 0 2-16,-5 0 0 15,7-1 3-15,6-18-6 16,10-4 0-16,1-2 0 0,2 1 1 16,-1 6-3-16,-5 4 4 15,-9 9-5-15,-5 2 3 16,0 3-2-16,-2 0-3 16,3 4 3-16,-3 19 4 15,8 2-2-15,1 4 5 16,0-3 6-16,3-5-6 15,-3-6-4-15,-4-7 4 16,-5-5 0-16,-1-3-5 16,1 0 14-16,5 0-13 15,5-10 6-15,5-10-4 16,3-4-2-16,3 1 0 16,0 0-1-16,0 7 0 15,-12 6 0-15,-7 6 0 16,-2 4 0-16,-2 0-2 0,2 0-1 15,0 14 1-15,5 9-1 16,-5-3 3-16,0-3 0 16,4-1 1-16,0-6-1 15,1-2 1-15,0-4 1 16,-4-4 1-16,1 0-2 16,7 0 0-16,5-1 2 15,7-15-1-15,1-3-2 16,-1-3 1-16,0 5 0 15,-9 1-1-15,-8 6 0 0,-3 7-1 16,-5 3 1 0,0 0-1-16,0 0-9 0,2 13 7 15,2 5 2-15,6 1-2 16,-6-1 3-16,5-1 2 16,-3-6-2-16,4-3 7 15,3-3-6-15,-7-5 0 16,8 0 0-16,3 0 0 15,8-13-1-15,2-6-2 16,0 1 2-16,0 0 5 16,-15 1-4-16,-3 6-1 15,-1 4-2-15,-8 4 2 16,0 3 0-16,0 0 0 16,0 0-8-16,0 5 8 15,0 16 0-15,-10 3 1 0,8 0 9 16,0-1-9-16,2-6 1 15,0-8 3-15,0-2 4 16,0-7-9-16,0 0 4 16,0 0 6-16,0 0-4 15,0 0 7-15,0 0-13 16,4 0-3-16,12-11 0 16,7 4 4-16,-6 3-2 15,-1 2-3-15,-3 2 1 16,-2 0 1-16,-2 0-3 0,2 6 5 15,1 4 0 1,-1 0 0-16,2-2 0 0,-6-2 0 16,-1-5-1-1,-1-1 1-15,6 0-2 0,0 0 2 16,2-1-2-16,6-15 1 16,-11 2-1-16,-1-2-1 15,-7 0 1-15,0 4 0 16,0 0 1-16,0 8-1 15,-5 2 1-15,3 2 1 16,-2 0-7-16,0 21 7 16,-2 16-3-16,6 11 6 15,0 8-4-15,0 4 3 16,0 2 0-16,6-1 2 16,-2-6 0-16,-4-6 1 0,0-10-3 15,0-8-2 1,-18-9-6-16,-16-12 5 0,-8-8-1 15,-11-2-23-15,-16-7-52 16,-5-25-77-16,-2-9-77 16,2-11-466-16</inkml:trace>
  <inkml:trace contextRef="#ctx0" brushRef="#br0" timeOffset="78346.13">32196 11753 502 0,'0'0'628'0,"0"0"-576"16,0 0-49-16,0 0 12 0,0 0-15 15,0 0-18-15,0 0-119 16,25-16-215-16</inkml:trace>
  <inkml:trace contextRef="#ctx0" brushRef="#br0" timeOffset="78519.44">32985 11927 1024 0,'0'0'160'0,"0"0"-110"16,0 0 22-16,0 0-17 16,0 0-54-16,0 0-1 15,0 0-21-15,0 0-30 0,-2 0-166 16,-10 0-435-16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53:56.1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10439 12280 811 0,'0'0'96'16,"0"0"-45"-16,0 0 16 15,0 0-20-15,0 0-17 0,0 0-6 16,0 0 4-16,-118-18-1 15,99 40-3-15,4 10-14 16,1 12 0-16,8 6-7 16,6 4 0-16,0 0-2 15,0-8 1-15,20-7-2 16,16-8-1-16,-1-10-1 16,10-13 2-16,8-8 0 15,1 0 0-15,2-18 7 16,-5-18-6-16,-2-11-1 15,-6-4 0-15,-10-2 5 16,-6 1-3-16,-10-3-2 0,-7 4 2 16,-8 1 3-1,-2 4-3-15,0 5-1 0,0 9 0 16,0 11-1-16,-10 8 9 16,4 8-1-16,-3 0 4 15,3 5-4-15,-2 0-4 16,2 14-4-16,-1 23 0 15,3 14-4-15,4 12 4 16,0 7 0-16,0 3 3 16,15-6-3-16,1-7 0 15,7-9-3-15,-4-11 2 16,4-8 0-16,-1-9 0 16,5-8-1-16,-5-9-3 15,0-6-2-15,-1 0-5 16,0-21 7-16,0-8 3 0,-1-7 2 15,-5 2 5-15,-3 2-5 16,-6 8 1-16,-1 8-1 16,-3 6-5-16,-2 8 5 15,0 2 0-15,0 0-2 16,2 9-7-16,2 19 8 16,6 7-3-16,3 1 4 15,5-4 0-15,4-3 0 16,2-6 0-16,5-7 3 15,-2-4-3-15,0-5 0 16,-2-7 0-16,-6 0-6 16,2-5 9-16,-3-17-8 0,-7-6 7 15,-9-2-2 1,-2-4 10-16,0 2-5 0,-13 0 2 16,-10 4 0-16,-1 3-3 15,-3 9 1-15,5 9-4 16,-5 4-1-16,11 3-1 15,-1 0 1-15,3 5-1 16,3 12-4-16,9 8 4 16,2 3 0-16,0 2-8 15,4-4 4-15,19-4 0 16,1-6-1-16,5-4-2 16,-2-6 8-16,4-6-5 15,-2 0 4-15,6-6-11 0,4-18 8 16,-6-8-1-16,7-6 5 15,-9 2 0-15,-8 2 4 16,-6 1-4-16,-13 9 3 16,-4 9 1-16,0 5 2 15,0 5 6-15,0 5 3 16,-6 0-9-16,-9 0-6 16,3 5-2-16,1 10 1 15,9 7-1-15,2 2 1 16,0 2-8-16,9 3 9 15,13-1 0-15,7 2 0 16,5 0-3-16,-5-2 3 0,0 2 2 16,-5-2-2-1,-2-3-1-15,-6-2 1 0,-7-5 0 16,-7-4-3-16,-2 1 2 16,0-4 2-16,-9-1 0 15,-13-2 0-15,2-3-1 16,-2-5 3-16,1 0-3 15,8 0-2-15,7-17-12 16,-2-7 1-16,8-1-13 16,0-4 16-16,21 5-13 15,6 0 11-15,4 5-3 16,-2 6-1-16,0 1 16 16,0 4-5-16,0 0 1 15,0 3 4-15,-4 0 2 16,-4 5-2-16,-7 0-1 0,-1 0 1 15,-4 2 1-15,-2 14-1 16,-5 6 5-16,3 2-1 16,-3 1 1-16,0-5 5 15,2-1-4-15,-4-3-3 16,12-2 1-16,-8-5-2 16,5-6-2-16,0-3 0 15,0 0 5-15,4-2-3 16,8-19 9-16,-2-10 6 15,1-3-13-15,3-5 2 16,-6 4-3-16,-1 7-3 16,-3 5 2-16,-11 13-3 0,4 7 6 15,-6 3 4 1,0 0 2-16,0 2-10 0,0 20 2 16,0 6-2-16,4 4-1 15,5 3 1-15,6-2 5 16,3-5-6-16,0-4-2 15,6-10 2-15,-4-6 3 16,3-6-3-16,-4-2 0 16,6 0 6-16,0-16-2 15,-3-12 0-15,1-6 7 16,-4-2 0-16,-5-3-9 16,-3 5 4-16,-9 10-6 15,-2 7 0-15,0 7 0 0,0 7 0 16,-2 3-3-16,-11 0 2 15,-1 0-3-15,3 0 1 16,5 4 1-16,4 3 0 16,2-2 0-16,0 0-2 15,0 0-4-15,0-1 2 16,8 1 2-16,5-1 0 16,1-1 6-16,1 4-5 15,6-2 6-15,-6 6-3 16,3 3 0-16,-3 4 0 15,-1 2-1-15,-1 2-2 16,-1 2 3-16,-6 0 0 16,5-2 0-16,-1 0 0 0,-2-5 0 15,5-3 0-15,1-7 0 16,1-1 0-16,1-4 0 16,7-2 0-16,-2 0 3 15,6-15-2-15,9-16 1 16,0-5 2-16,4-6-2 15,-7-2 0-15,-6-3-2 16,-12 6 1-16,-5 6 0 16,-10 12 3-16,0 9-1 15,0 10 3-15,-18 4-1 16,-5 1-2-16,2 23 5 16,0 9-7-16,10 3 2 0,8-4-2 15,3-3 0 1,8-4 1-16,13-4-2 0,6-2-1 15,2-6 1-15,7 1 6 16,0-5-5-16,8-6-1 16,12-3-17-16,11 0-40 15,4-14-90-15,-1-7-220 16</inkml:trace>
  <inkml:trace contextRef="#ctx0" brushRef="#br0" timeOffset="531.84">13336 12596 1064 0,'0'0'26'0,"0"0"13"16,0 0 18-16,0 0-24 15,0 0 7-15,0 0-3 16,101 5-13-16,-63-1-12 15,-5-2-10-15,3-2 4 16,-7 0-4-16,-7 0-1 16,1 0 6-16,-12 0-7 15,-5 0-7-15,1 0-5 16,-7-11-6-16,0 2-4 16,0-2-7-16,-9 1 2 15,-11 3-12-15,-2-4-9 0,2 1 11 16,-1-2 24-1,8 1 2-15,5-3 8 0,0 5 3 16,6 4 16-16,0 1 42 16,2 4-8-16,0-3-13 15,0 3 3-15,0 0-29 16,2 0-8-16,14 5 4 16,11 9-6-16,-2-5 1 15,-4 4-1-15,4-1 2 16,-5-2-3-16,0-1 1 15,-4 1 0-15,-10 4 0 16,1 3-1-16,-7 5 3 0,0 4 0 16,-24 1 4-16,-7 2-7 15,-12 0-40-15,-3-2 22 16,-4 1 18-16,13-5-108 16,10-9-134-16</inkml:trace>
  <inkml:trace contextRef="#ctx0" brushRef="#br0" timeOffset="2164.62">14273 12258 239 0,'0'0'357'0,"0"0"-266"15,0 0 58-15,0 0-27 16,0 0-27-16,0 0-25 16,-9-26-11-16,7 26-19 15,-7 8-12-15,2 22-10 16,-2 10 9-16,-4 6-15 16,8 0 1-16,5-4-7 15,0-6-6-15,0-3 0 0,12-11-1 16,5-2 1-16,1-11-4 15,7-4 4-15,2-5 4 16,4 0-4-16,0-17 1 16,0-10 4-16,-2-1-5 15,-2-1 0-15,-12 7 2 16,-4 6-2-16,-6 8-4 16,-5 8 4-16,0 0-3 15,0 0 0-15,0 0-4 16,5 22 0-16,1 9 5 15,7 7 2-15,3-4 0 16,5-6 0-16,0-7-1 0,-3-7-1 16,5-5 2-16,-8-7-1 15,-3-2-5-15,1-2 3 16,-5-21 2-16,2-9 1 16,-8-3 3-16,-2-2-2 15,0 2 3-15,-20 2-1 16,-5 6-3-16,-2 6 0 15,-2 9 0-15,8 11-2 16,-2 1 1-16,3 0-5 16,-3 13 3-16,10 9 0 15,11 2 1-15,2 0-5 16,0 1-8-16,4-4-2 16,23-2-2-16,9-4 9 15,-1-3-6-15,6-7 8 16,1-5 0-16,0 0 6 0,-1-2-8 15,1-17 9-15,1 1 2 16,-8 1-2-16,1 2 1 16,-14 7 0-16,-9 6 0 15,-4 2 0-15,-4 0-3 16,-3 13 3-16,7 9-2 16,-5 3 5-16,7 1-3 15,-6-1 1-15,8-5-1 16,-4-8 0-16,-5-4 1 15,6-4 1-15,-6-4 2 0,7 0 3 16,5-4 14 0,1-20-10-16,12-4 2 0,0-3-11 15,-2 4 2 1,0 4-4-16,-7 10-1 0,-7 6 0 16,1 7 0-16,-7 0-4 15,-3 11 2-15,2 12 3 16,5 5 1-16,3 2 1 15,1-1-2-15,6-5 0 16,-5-2 2-16,-1-10 0 16,-1-2-2-16,-8-8 0 15,7-2 4-15,-1 0 2 16,1-10 2-16,5-16 2 16,9 0-6-16,-8-4 4 15,6 4-5-15,-2 6-2 0,-13 8-1 16,1 3 0-16,-8 9-1 15,2 0-4-15,-3 0-2 16,2 19 3-16,5 5 3 16,5 3 1-16,3 0 0 15,1-1 4-15,9-8-4 16,0-2 0-16,-3-8-1 16,-4-4 0-16,-2-4 1 15,4 0 1-15,-4-10-1 16,5-12 0-16,-4-2 0 15,-1-2 3-15,3-1-2 16,-8 4-1-16,-7 0 0 0,-2 9 0 16,2 7 4-16,-6 7-4 15,0 0-2-15,0 5-1 16,0 26 1-16,0 7 2 16,-8 12 2-16,8 6 4 15,0 8-6-15,0 8 1 16,0 3 0-16,0-3-1 15,0-11 1-15,0-10-1 16,0-13-1-16,0-12-3 16,0-8-12-16,0-8-39 15,-2-6-11-15,0-4-28 16,-9-8-62-16,5-26-77 16,-4-12 79-16,4-13-23 15,-1-4-7-15</inkml:trace>
  <inkml:trace contextRef="#ctx0" brushRef="#br0" timeOffset="2648.55">15793 12599 112 0,'0'0'205'16,"0"0"-28"-16,31-114-58 16,-8 96 1-16,-3 9 2 15,5 8-48-15,3 1-23 16,-1 0 14-16,-5 5-24 16,1 12 0-16,-6 1-11 15,-3 0-4-15,-8 0-1 16,1-1-19-16,-7 4 10 15,0-1-10-15,-2 2 5 16,-21-2-11-16,-3-4 7 16,4-4-7-16,-3-8-11 0,5-4-18 15,7 0-22-15,4 0-16 16,9-18-33-16,0-10 5 16,0-2-19-16,22-4 30 15,2-3 27-15,10 2 14 16,-1-5 29-16,-2-3 13 15,0-3 1-15,-2 2 33 16,-6 0 19-16,-7 4 0 16,-12 5 50-16,1 6-17 15,-5 8-19-15,0 6 22 16,0 8-11-16,0 5 4 0,0 2-30 16,0 0-23-1,0 0-19-15,0 19-4 0,-5 17-3 16,1 13 7-1,2 10-9-15,2 5 2 0,0 1-1 16,0-3 2-16,6-11-3 16,5-7 0-16,-2-9-1 15,-2-11-14-15,6-10-55 16,1-14-80-16,1 0-64 16,-1-10-363-16</inkml:trace>
  <inkml:trace contextRef="#ctx0" brushRef="#br0" timeOffset="4099.22">16308 12579 781 0,'0'0'43'0,"0"0"-32"16,0 0 45-16,0 0-16 15,0 0-7-15,0 0 12 16,60 12 0-16,-46-28-18 15,1-2-8-15,-6-6 7 16,-2-3-12-16,-7-3-2 16,0 2 2-16,0 4-7 15,-7 4 4-15,-8 8-7 16,-4 8 1-16,2 4-4 16,1 0-1-16,1 16-2 15,-1 6 1-15,5 7-3 16,11 1 2-16,0 3 0 0,0 1 1 15,4-2 1-15,19-1-4 16,4-5 2-16,2-6 2 16,2-4-3-16,-2-6 3 15,0-8-2-15,-1-2 5 16,-1-9-4-16,4-22 2 16,-2-13-1-16,0-9 0 15,-2-7-4-15,-2-10 0 16,-12-4 4-16,-6 6 0 15,-5 9 0-15,-2 10 1 16,0 10 7-16,0 6 8 16,-2 11 5-16,-5 3 1 0,-2 7-8 15,7 11 2-15,0 1-10 16,2 0-6-16,0 27-11 16,0 22 11-16,0 13 0 15,0 10 1-15,0 9-2 16,0 3 3-16,0-4-2 15,0-5 0-15,4-9 0 16,10-11 0-16,-3-14 0 16,4-14 0-16,-3-13-2 15,1-12 1-15,3-2-4 16,3-11 5-16,6-24-2 16,2-7-5-16,2-4-6 15,-5 2-1-15,3 7 12 0,-4 14 0 16,-10 9 2-16,-9 7-1 15,-2 7-5-15,-2 0 6 16,0 0-10-16,0 8-3 16,2 17 13-16,5-1 0 15,-2 2 0-15,4-2 0 16,-5-2-3-16,5-5 3 16,-5-5 1-16,6-3 1 15,-4-9 5-15,5 0-6 16,-4 0 7-16,6-21-5 15,3-8-1-15,4-3 0 16,-2-2-2-16,-3-1 4 0,-1 5-4 16,-3 9 0-1,-9 6 0-15,-2 10 6 0,0 2 9 16,0 3-13-16,0 0-2 16,0 21-4-16,0 7 4 15,4 4 6-15,6-2-6 16,1-2-3-16,-3-2 3 15,11-6 0-15,-4-1 1 16,1-10-2-16,1-6 2 16,-1-3 0-16,2 0 1 15,4-5 2-15,-2-19 2 16,1-5-4-16,-13 0 4 16,-3-2-3-16,-5 4 0 15,0 3 0-15,-21 5-3 16,2 7 0-16,-6 7 2 0,7 2-1 15,1 3 0-15,5 0-2 16,3 0 1-16,7 0-3 16,2 0 3-16,0 0-5 15,0 0 0-15,13 0 3 16,16 4-1-16,0 0 2 16,4 3-3-16,4 0 4 15,-6 5 0-15,7 4 3 16,-5 5-6-16,-4 2 6 15,-2 2-5-15,-12-1 3 16,-3-2-1-16,-8-4 0 16,-4-5 0-16,0-4 2 0,0-3 1 15,0-4 2 1,0-2 1-16,0 0 0 0,0-8-6 16,0-14-5-16,13-8-9 15,16-8 1-15,10-4-10 16,7 3-9-16,1 12 23 15,2 10 2-15,-12 15 7 16,-2 2 0-16,-16 0 8 16,6 23 8-16,-7 5 5 15,-5 8 1-15,1 4-7 16,-8 2 6-16,3 0-16 16,-5-1 4-16,-4-6-2 15,0-5-3-15,0-3-2 0,-13-8-1 16,-7-3-1-16,-3-8-26 15,2-8-26-15,-6 0-50 16,-4-1-33-16,-8-20-98 16,-3-7-279-16</inkml:trace>
  <inkml:trace contextRef="#ctx0" brushRef="#br0" timeOffset="4351.64">17124 12186 909 0,'0'0'119'0,"0"0"-106"0,0 0 61 16,0 0 2-16,0 0-39 16,0 0-10-16,-17-2-15 15,17 2-11-15,2 2-1 16,2-2-1-16,5 0-28 15,-5 0-66-15,-4-9-11 16,0-5-35-16,-19 2-82 16,-31 4-1-16,-14 8-109 15</inkml:trace>
  <inkml:trace contextRef="#ctx0" brushRef="#br0" timeOffset="4481.84">16571 12150 70 0,'0'0'798'15,"0"0"-699"-15,0 0-9 16,-116 18 9-16,116-18-29 0,0 0-58 15,29 0-6-15,29 0-12 16,38-8-19-16,22-12-163 16,21 3-245-16</inkml:trace>
  <inkml:trace contextRef="#ctx0" brushRef="#br0" timeOffset="6032.55">18571 12671 660 0,'0'0'63'0,"0"0"-44"0,0 0 95 16,0 0-40-16,0 0-10 16,0 0-8-16,44-16-6 15,-1-12-8-15,1-6-18 16,10-7-2-16,2-5-11 16,-10-2-3-16,1 0-6 15,-9 6 11-15,-20 11-8 16,-7 8 0-16,-11 9 4 15,0 7-8-15,0 4 0 16,-16 3-1-16,1 0-11 16,-1 15 8-16,1 12-5 15,6 5 1-15,9 4 3 16,0 0-9-16,9-4 8 16,13-1 1-16,9-4 1 15,5-3 2-15,-3-3 0 0,5-1 0 16,-9-2 1-16,-11-2 1 15,-5 0-1-15,-11 2-1 16,-2 0-4-16,-2 0 5 16,-25 1 0-16,-4-7 1 15,4 0 3-15,1-9-1 16,10-1 3-16,10-2-4 16,6 0 7-16,0-5-9 15,0-19-8-15,19-3 0 16,12-1-4-16,14 2 7 15,7 3 1-15,6 4-9 16,-1 4 13-16,1 8 3 0,-6 4-3 16,-17 3 8-1,-4 0-6-15,-8 0 4 0,-10 7-6 16,-6 9 0-16,0 2 2 16,-3 2 3-16,-4 4 0 15,0-4 2-15,0-2-2 16,2-2-5-16,7-6 3 15,-7-4-1-15,3-4-2 16,0-2 0-16,-3 0 4 16,6-2 8-16,3-19-1 15,12-6-5-15,-3-7 0 16,3-2-4-16,-4-5 0 16,4 8-2-16,-7 5 1 15,-10 10 1-15,1 11-2 0,-7 6 1 16,0 1-1-16,0 0-4 15,0 15 0-15,0 13 3 16,0 6 2-16,4 1 2 16,7-3-3-16,5-2-5 15,0-6 5-15,1-4-1 16,8-6-29-16,0-9-42 16,-1-5-48-16,12 0-130 15,-5-12-139-15</inkml:trace>
  <inkml:trace contextRef="#ctx0" brushRef="#br0" timeOffset="6280.94">20002 12468 657 0,'0'0'235'0,"0"0"-192"0,0 0 59 16,0 0-5-16,0 0-33 15,0 0-24-15,-36-25-17 16,34 25-11-16,-2 7-11 15,-1 18-1-15,0 6 3 16,5 6-3-16,0 1 0 16,0 0-2-16,10-3-4 15,7-9-7-15,10-3-35 16,0-11-22-16,4-8-9 16,9-4-38-16,-7-4-133 15,6-18-127-15</inkml:trace>
  <inkml:trace contextRef="#ctx0" brushRef="#br0" timeOffset="8497.7">20285 12443 625 0,'0'0'184'15,"0"0"-95"-15,0 0-4 16,0 0 10-16,0 0-26 16,0 0-41-16,-29-25-15 15,24 48-4-15,3 4 14 16,0 6-12-16,2 3-5 15,0-2-6-15,0 2-1 16,9-2 1-16,7-7 2 0,1 0-2 16,3-8-1-16,5-7 0 15,2-7-1-15,-2-5-15 16,-2 0 9-16,6-14-5 16,3-14 8-16,-1-4-1 15,-9-4 5-15,1-4-3 16,-10 0 0-16,-11 7 2 15,-2 8 2-15,0 9 0 16,0 9 2-16,-13 5 16 16,-3 2-16-16,1 0 2 15,-1 18-7-15,5 9 3 16,9 7-4-16,2 0 0 16,0 2 4-16,15-4-3 15,5-3 0-15,9-8 2 16,-2-3 0-16,0-10 1 0,2-6 1 15,-2-2-1-15,4-2 0 16,0-20 0-16,-2-6 5 16,-2-4-3-16,-3-2 0 15,-10 1 0-15,-10 5-1 16,-2 5 2-16,-2 7-3 16,0 7 2-16,0 8-1 15,-2 1-1-15,-4 0-5 16,-2 1-1-16,4 15 5 15,4 3-7-15,0 1 3 16,7 1 0-16,15 2 3 16,3 1-2-16,4 0 4 0,-7-2 0 15,3-1 0-15,-8-1 0 16,-5-3 1-16,-8 1-3 16,-4-4 1-16,0-2-1 15,-2 0-8-15,-16-1 3 16,0-6 7-16,-4-1-3 15,10-4 1-15,6 0 1 16,6 0-6-16,0-12-27 16,0-8-28-16,22-6 40 15,14-4 13-15,-1-4 8 16,13 0 2-16,-2 0 0 16,-3 0-1-16,-3 3 20 15,-16 6-9-15,-4 2-4 0,-13 5 10 16,-2 4 6-16,-5 4 8 15,0 5 4-15,-14 3-12 16,-10 2-18-16,1 0 1 16,3 0-6-16,5 14 0 15,5 2-2-15,10-2-2 16,0 4 1-16,0 0 0 16,21-1-2-16,1 4 5 15,3-1 4-15,-1 0-3 16,-4-2-1-16,3 2 4 15,-13 0-4-15,-1-4 1 16,-4 0-1-16,-5-5 3 16,0 3-1-16,-9-5 3 0,-20 1-4 15,-7-5 1-15,3-2-2 16,4-3 0-16,6 0-6 16,10 0-20-16,11-6-10 15,2-12-33-15,0 1 9 16,25-6 15-16,17 3 18 15,5 0-2-15,13 0 20 16,7-4 8-16,-7 0 1 16,-4-7-5-16,-10 1 7 15,-5-6-4-15,-10-2 4 16,-9-6-4-16,-6-4 2 0,-14-1 0 16,-2 0 2-1,-2 5-1-15,-18 7 28 0,-5 5 9 16,-2 13-2-16,10 4 3 15,1 5-1-15,5 6 15 16,11 3-10-16,0 1 0 16,0 0-18-16,0 0-12 15,0 7-13-15,0 19 25 16,0 5-1-16,6 7-8 16,8 2 2-16,1 2 2 15,4 4-1-15,-4 2 2 16,3 4-2-16,-5 8-6 15,1 3-2-15,-10 3-3 0,-4 6-4 16,0 2-4 0,0 4 1-16,-2 1 1 0,-14-5-2 15,3-6-4-15,4-1 3 16,2-12-8-16,7-5-2 16,0-7-3-16,0-13-1 15,0-10 0-15,14-8 0 16,3-10-4-16,10-2-1 15,2 0 8-15,9-25-6 16,-4 0 10-16,-1-10 5 16,-4-2 3-16,-5-2 3 15,-10-1 0-15,-3-6-3 16,-11-3 0-16,0-9-4 16,-25 0 4-16,-6 3 6 15,-9 2-6-15,2 13 0 0,3 13 0 16,-4 4 3-1,8 8 0-15,4 4 2 0,10 2-1 16,3 0-3-16,12 6 0 16,2-2-1-16,0-1-6 15,2-2 3-15,25-4 1 16,2 0-2-16,12-3 4 16,-8 4 0-16,5-1-4 15,-7 1 4-15,2 4 5 16,-2 0-4-16,-4 4-1 15,-2 3 0-15,-8 0-1 16,-1 0 0-16,-5 0-1 0,1 17 2 16,-6 3-7-16,3 6 7 15,-7 3 0-15,5-3 1 16,-2-3-1-16,6-6 0 16,-7-5 7-16,5-3-7 15,-4-6 0-15,6-3 0 16,-3 0 5-16,8-3 7 15,4-21-12-15,0-7 5 16,5-5-5-16,0-4 0 16,-8-3 4-16,3 5-4 15,-7 11-10-15,-3 8 10 16,-8 14 0-16,-2 2 0 16,0 3-6-16,0 0 2 15,0 11 1-15,0 12 0 16,0 6 3-16,0 2 0 0,0-1 1 15,13-1-1-15,3 0 0 16,1-10 0-16,8-1 2 16,0-9-2-16,-8-6 3 15,10-3-3-15,-5 0 7 16,5-23 4-16,0-12-11 16,-2-5 2-16,-10-8-4 15,3-10 6-15,-5-7-9 16,-1-6 3-16,-1-4-1 15,-11 5 0-15,0 15 3 0,0 18 2 16,0 16-1 0,0 13-1-16,0 7 6 0,0 1-6 15,0 0-8-15,-5 26 8 16,-1 15 0-16,3 12 0 16,3 10 2-16,0-2-5 15,0-1 6-15,9-2-4 16,9-5 1-16,-2-9-2 15,1-8 0-15,-1-12 1 16,-1-8-10-16,1-10-49 16,5-6-68-16,-4-4-2 15,5-22-122-15,1-10-209 16</inkml:trace>
  <inkml:trace contextRef="#ctx0" brushRef="#br0" timeOffset="9333.11">22699 12046 569 0,'0'0'227'16,"0"0"-169"-16,0 0 16 16,0 0-10-16,0 0-19 15,0 0-22-15,-64 69 7 16,54-14 6-16,6 5-11 16,4 6 4-16,0-2 8 15,0 0-13-15,0-3-2 16,2-5-16-16,12-6 0 15,1-8-3-15,3-7-1 16,2-14-2-16,-2-7 2 0,2-10-2 16,5-4-3-1,3-2 2-15,1-23-12 0,2-6-11 16,-2-8-12-16,-6 5 0 16,-3 3 4-16,-7 8 15 15,-1 12 8-15,-12 4 9 16,0 7-2-16,0 0 0 15,0 11-5-15,0 15 7 16,2 4 6-16,5 4-6 16,-3-2 3-16,7-4-3 15,5-2 4-15,-1-3 0 16,3-11-3-16,0-3 1 16,4-9-1-16,-2 0 3 15,7-9 3-15,0-14-6 0,0-3 4 16,-3 0-4-16,-8-3-1 15,-8 3 4-15,0-1 1 16,-8 8 10-16,0 7 14 16,0 7-1-16,0 5-11 15,-3 0-12-15,-8 0-5 16,-2 15 4-16,3 12-4 16,8 7 0-16,2 4 13 15,0 8-3-15,0 7 6 16,14 5-7-16,-1 7 2 15,-1 5-3-15,1 7-8 16,-11-1 1-16,-2 3-1 16,0-1 2-16,-4-6-2 0,-28-10 0 15,-3-10-10-15,-8-11-10 16,-1-16 7-16,1-9 1 16,12-11 12-16,2-5 0 15,9 0 1-15,11-26 5 16,2-15-4-16,7-15-2 15,12-20-3-15,28-13 1 16,11-12-4-16,14-3-1 16,6 11 3-16,-7 16-1 15,-3 19 5-15,-14 22 4 16,-7 14 0-16,-9 12-1 16,-2 8-3-16,-2 2 0 0,0 4-2 15,-3 20-2-15,-2 4 3 16,-4 3-10-16,-5-3-27 15,-1-5-41-15,3-1-63 16,1-8-215-16</inkml:trace>
  <inkml:trace contextRef="#ctx0" brushRef="#br0" timeOffset="9467.37">23844 12878 1065 0,'0'0'69'15,"0"0"-66"-15,0 0 11 16,0 0-14-16,0 0-48 0,0 0-359 16</inkml:trace>
  <inkml:trace contextRef="#ctx0" brushRef="#br0" timeOffset="11777.58">13178 13239 665 0,'0'0'135'0,"0"0"-61"16,0 0-10-16,0 0-19 15,0 0-21-15,0 0-21 16,29 32 22-16,11-3 2 16,5 8-1-16,-3-2-1 15,1 4-11-15,-3-3-6 16,-7-4-3-16,-4-6-2 16,-2-6-3-16,-4-8 2 15,-6-3-2-15,-5-6 0 16,-6-1 1-16,3-2 1 15,-7 0-2-15,-2 0-1 16,0 0 1-16,0 0 0 16,0-2-1-16,0-13-7 0,0-4 4 15,0-3-4-15,-11-4-3 16,7-2 2-16,-6-7 4 16,4 2 0-16,-5-1 2 15,-1-1 0-15,6 9 2 16,-3 6 1-16,3 3 1 15,-2 7-1-15,4 2 11 16,2 1 3-16,-3 7 10 16,5-2-3-16,0 2-6 15,0 0-7-15,0 0-7 16,0 0-1-16,0 0 0 16,5 13-6-16,15 11 6 15,5 7 5-15,4 5 0 0,2 3 5 16,2-2-1-16,1 4-4 15,-1-5-4-15,-2-4 7 16,-4-6-5-16,-2-4 0 16,-8-5-3-16,-5-8 1 15,-8-2 0-15,-4-6 1 16,0-1 0-16,0 0 8 16,0 0 6-16,0 0 4 15,0 0 6-15,0 0-6 16,-12 0-11-16,-7 0-6 15,-12 0-2-15,-7 0-2 16,-5 9 1-16,1 4 0 16,-5 4-1-16,1 1 1 0,-2 1 0 15,15-1-5-15,4-1-6 16,9-3-37-16,11-1-59 16,7-8-62-16,2-5-202 15</inkml:trace>
  <inkml:trace contextRef="#ctx0" brushRef="#br0" timeOffset="13316.23">13390 12579 189 0,'0'0'27'15,"0"0"26"-15,0 0 75 16,0 0-38-16,0 0-18 16,0 0-17-16,-40-22-4 15,32 17-7-15,0 3 23 16,-5 2-17-16,7-2-12 15,-2 2 3-15,0-1-14 16,1 1 1-16,7 0-4 16,-2 0 4-16,2 0-12 15,0 0-6-15,0 0-4 16,0 0-2-16,9 0-2 0,11 0-1 16,9 0 10-1,2 5-4-15,7 5 2 0,-3-1-7 16,5-1 0-16,1-3-2 15,-1 0 0-15,-7-3 2 16,-4-2 0-16,-4 0 0 16,-9 0-3-16,-10 0 2 15,-1 0 5-15,-5 0-2 16,0 0-4-16,0 0 14 16,0 0-8-16,0 0-3 15,0 0 7-15,0 0-9 16,-7-8-1-16,3 0 1 15,-6-3-1-15,6 4 0 0,-7-3 0 16,4 1 0 0,-4 1 0-16,0-1 0 0,-3-4 0 15,1-1 0-15,-1 0 2 16,4 1-2-16,-3-1 2 16,1 0-2-16,1-3 0 15,-1 4 0-15,8 1 5 16,-5-2-3-16,5 2 7 15,0 1-1-15,-3 2 9 16,4 2-2-16,1 5 1 16,0 0 1-16,0 1-1 15,2 1-1-15,0 0-6 16,0 0-2-16,0 0-6 16,0 0-1-16,0 0 0 0,0 0-1 15,0 0-4-15,0 9 3 16,6 9 1-16,8 6 1 15,3 0 0-15,4 3 2 16,-1-4-2-16,3 2 1 16,-4-1-1-16,4-2 0 15,-3-5 0-15,-5 0-3 16,-1-5 2-16,-3-4 1 16,-7-4 6-16,-2-1-6 15,3-3 1-15,-1 3-1 16,-4-3 0-16,0 0 1 15,0 0-1-15,0 0 2 16,0 0 1-16,0 0-1 0,0 0 0 16,0 0-1-1,0 2 0-15,0-2-1 0,0 4-1 16,0 1-1-16,-4 10 0 16,-18 7 2-16,-14 11 1 15,-11 6-1-15,-4 12-8 16,-12 2-81-16,-1-2-69 15,-1-12-239-15</inkml:trace>
  <inkml:trace contextRef="#ctx0" brushRef="#br0" timeOffset="14049.47">13716 13662 327 0,'0'0'87'16,"0"0"-35"-16,0 0 10 15,0 0-2-15,0 0-11 16,0 0-28-16,4-43-16 16,-4 38-5-16,0 0-15 15,0 0-25-15,0-2-65 16,0-1-178-16</inkml:trace>
  <inkml:trace contextRef="#ctx0" brushRef="#br0" timeOffset="14901.93">13716 13662 549 0,'71'-105'86'0,"-71"105"-18"16,0 0 27-16,0 0-33 16,0 0-4-16,-5 0-5 15,1 0-2-15,-7-6-20 16,4 1-12-16,-8-2 2 16,1-1 7-16,-3-1-11 15,-6-5-2-15,-4 2 4 16,-6-3-1-16,-5-4 4 15,-5-6-4-15,3 1-10 16,-4-6-2-16,6 4 2 16,0 0-5-16,-2 0 4 0,11 5-5 15,0 3 2-15,2 3-2 16,9 3-1-16,1 2 5 16,3-1-1-16,5 3-2 15,3 3-3-15,-3 0 1 16,9 3 1-16,-3 2 0 15,3-2-2-15,0 2 6 16,-2-2-6-16,2 2-3 16,0 0 3-16,0 0 1 15,0 0-1-15,0 0 2 0,0 0-2 16,-2 0 1-16,2 0 3 16,0 0-4-16,0 0 0 15,0 0 1-15,0 0-1 16,0 0-1-16,0 0-2 15,0 0-1-15,0 0 0 16,0 0 2-16,9 11 2 16,13 9 0-16,5 4 0 15,4 6 5-15,4 3-4 16,2 4-1-16,-4-2-1 16,5-1 1-16,-7-7 0 15,0-3 0-15,-6-4 0 16,0-6 0-16,-6-2-1 15,-3-4 1-15,-1-2 0 16,-1-1 0-16,-5-2 0 16,-5 1 0-16,3-4 1 0,-4 2-6 15,1 1 10-15,-2-3-5 16,7 3 0-16,-5-3 1 16,-2 2-1-16,3 1 0 15,-3-3-1-15,1 0 1 16,-1 1-1-16,-2-1 1 15,2 0 0-15,-2 2-2 16,0-2-3-16,2 0-9 16,5 2-10-16,-3-2-6 15,-2 5-12-15,10-1 0 16,-8 1 12-16,3 2-18 0,-3 0-49 16,-4 2-90-1,0-1-40-15</inkml:trace>
  <inkml:trace contextRef="#ctx0" brushRef="#br0" timeOffset="15630.14">13464 13651 395 0,'0'0'136'16,"0"0"-99"-16,0 0 30 15,0 0 2-15,0 0 12 16,0 0-22-16,-22-5-9 16,22 5-13-16,-5 0-8 15,5 0-2-15,0 0 5 16,0 0-12-16,0 0 10 15,0 0-11-15,0 0-5 16,0-3-5-16,0 3-7 16,5 0-2-16,10 0 8 15,7 0 4-15,7 0-3 0,7 0-2 16,1 0-6 0,4 0 2-16,-1 0-3 0,-2 0 0 15,-7 0-1-15,-2 0 2 16,-11 0-1-16,-3 0 0 15,-5 0 0-15,-6 0 0 16,-4 0 0-16,0 0 0 16,2 0-1-16,-2 0 1 15,0 0 1-15,0 0 0 16,0 0 2-16,0 0 3 16,0 0-1-16,0 0 2 15,0 0 2-15,0 0 15 16,0-10-2-16,-2-4-19 15,-4-5 0-15,-8-6-2 16,-1-3 3-16,-6-11 1 0,5-2-1 16,-1-5-1-16,-1-3 4 15,-2 6-2-15,6 5-3 16,1 3 4-16,4 9 1 16,0 3-4-16,-4 2 0 15,9 1 0-15,-6 4-3 16,8 4 0-16,2 2 0 15,0 6-2-15,0 2 0 16,0 2-5-16,0 0-34 16,0 0-42-16,0 0-40 15,0 16 2-15,2 2-127 16,6 0-397-16</inkml:trace>
  <inkml:trace contextRef="#ctx0" brushRef="#br0" timeOffset="16799.18">13492 12639 328 0,'0'0'144'0,"0"0"-56"15,0 0 1-15,0 0-15 16,0 0 7-16,0 0-20 16,0-10-14-16,0 8-23 15,0-4 6-15,0 2-11 16,-13-4-6-16,-2 2-1 16,-1-1-1-16,-9 2-3 15,1-2-5-15,-2 2-3 16,-5-1 3-16,-4-1 3 15,6 0-5-15,0 0 0 16,8 0 4-16,0 0 0 16,3 4-2-16,3-2 0 0,2 1 2 15,1 3-3-15,8-2 3 16,-3 2 4-16,5-2 0 16,2 3 2-16,-2 0-2 15,2 0 0-15,0 0-2 16,0 0-5-16,0 0 5 15,0 0-7-15,0 0 0 16,0 0 0-16,0 0-1 16,0 0 1-16,2 3 1 15,18 6-1-15,9 4 0 16,4-4 1-16,14 1 4 16,11 1-5-16,5-3-6 0,-1 2-44 15,-10-2-76-15,-10-2-224 16</inkml:trace>
  <inkml:trace contextRef="#ctx0" brushRef="#br0" timeOffset="20087.09">14732 13401 445 0,'0'0'158'0,"0"0"-74"15,0 0 26-15,0 0-7 16,0 0-71-16,0 0-16 0,-36-52-8 16,28 17 11-16,-6-4-14 15,3 1 0-15,0 9 5 16,11 10 9-16,-2 9 4 15,2 7 9-15,0 3-22 16,0 0-10-16,0 0-3 16,15 0 3-16,14 3 0 15,11 7 0-15,5-3 2 16,7-5-2-16,-2-2 0 16,2 0-3-16,-8 0 3 15,-13-5 0-15,-2-6 1 16,-15-3 1-16,-10-2 0 15,-4-3 3-15,0 0 0 16,0-1-1-16,-2 4-1 0,-4 4 2 16,-6 4 0-1,1 5 4-15,5 3-6 0,-8 0-3 16,1 27-3-16,-3 17 1 16,1 21 1-16,3 7 0 15,3 4 1-15,5 0 0 16,0-6 0-16,-5-8 0 15,-3-8 0-15,4-8 0 16,-11-6 1-16,6-9-1 16,-3-7 1-16,1-10 0 15,-1-6 3-15,-1-8-4 16,-1 0 0-16,-5-5 2 0,4-16-2 16,-4-5 0-16,5-2-3 15,3 3 2-15,6 9 1 16,-3 4 2-16,8 8-2 15,4 4 3-15,0 0-3 16,0 0 0-16,0 0-5 16,16 19 5-16,8 5 0 15,5 2 1-15,2-1-1 16,8 0 1-16,-2-5-1 16,3-7-1-16,3-4 0 15,-7-9 1-15,-1 0 4 16,1 0-2-16,-5-21-2 15,-2-4 6-15,-7-5-5 16,1-5 1-16,-17 4-2 16,1-1 0-16,-7 1 2 0,0 7-2 15,0 8 1-15,-7 7-1 16,3 4 0-16,0 5 0 16,-6 0-2-16,-1 5-1 15,3 18-2-15,-2 9 0 16,10 5 4-16,0-1 1 15,0 2-3-15,23-3 3 16,1-4-2-16,8-4 2 16,-1-10-2-16,0-9 2 15,-2-8 0-15,-2 0 1 0,-6-10 1 16,4-19-1-16,0 0 1 16,-9-5-2-16,-3 2 0 15,-11 3-1-15,-2 3 1 16,0 9 0-16,-4 5-1 15,-7 4-4-15,-1 5 1 16,-1 3 4-16,7 0-6 16,-4 0-5-16,6 11 2 15,2-2 1-15,-3-1 4 16,5 1 0-16,0-2-6 16,0 0 1-16,11 0 6 15,5 1 2-15,4 3-4 16,-4 0 5-16,-1 3 4 15,1 3-3-15,-3 3-1 16,-1 2 0-16,-2 2 1 0,2 0-1 16,1 0 1-16,-2-4-1 15,-7-2 0-15,6-7 0 16,-6-8 1-16,-4-1-1 16,4-2 0-16,5 0 0 15,1-12 6-15,3-12-3 16,-3-6 0-16,9-1-2 15,-1-2 0-15,-1-1-1 16,-3 6 0-16,3 6 0 16,-5 7 0-16,-1 9 0 15,-7 6-2-15,-4 0-1 16,2 0-4-16,3 14 7 0,2 13 6 16,2-1-4-16,-3 4-1 15,5-4 0-15,-1-6 0 16,-4-4 6-16,5-6-7 15,-7-6 6-15,-4-4-2 16,3 0 6-16,6 0 6 16,-3-9 6-16,13-14-16 15,-2 0-4-15,-1 2 0 16,-1 1-2-16,1 7-1 16,-7 4 1-16,-5 4-1 15,0 5 1-15,2 0-8 16,-4 0 5-16,2 10 0 15,-2 13 3-15,7-1 2 16,-5 2-1-16,8-6 2 0,-8-4-3 16,5-4 0-16,-7-6 2 15,5-2-2-15,0-2 4 16,-3 0 6-16,14-6-1 16,0-13-3-16,0-2-2 15,4 1-4-15,-6 1 0 16,-1 7 0-16,-11 5 0 15,6 5 0-15,-8 2 0 16,-2 0-3-16,2 0-10 16,0 6 13-16,5 14 2 15,-3 1-1-15,0 2 0 0,8-7-2 16,-5-4 2 0,-1-4-1-16,-4-6 3 0,6-2-2 15,-2 0-1-15,5 0 13 16,5-12-13-16,-1-12 3 15,8 2-2-15,-3-2 1 16,2 4-2-16,-4 3 1 16,-5 7-1-16,-9 6 0 15,-1 4 0-15,-3 0-5 16,0 0 0-16,5 2 0 16,-1 18 4-16,0 3 1 15,5-1-2-15,-3-2 2 16,6-4 2-16,-3-4-2 15,-3-2 0-15,8-6 1 16,-5 0 1-16,-3-2-1 0,4-2 1 16,-4 0 2-16,5 0 2 15,-1 0-6-15,-2 0 1 16,7-8-1-16,-1-4 0 16,-1 1-3-16,-1 4-2 15,-3 2-23-15,-5-2 8 16,-4 2-11-16,0 0-11 15,0-1-32-15,0-4-52 16,0-1-70-16,0-3-261 16</inkml:trace>
  <inkml:trace contextRef="#ctx0" brushRef="#br0" timeOffset="20379.56">16328 13476 607 0,'0'0'100'0,"0"0"-74"15,0 0 4-15,0 0 46 16,0 0 1-16,0 0-39 16,-4 61-12-16,10-52-1 15,3-6-11-15,3-3 2 16,-6 0 1-16,5-2 5 15,1-14-9-15,-6-4-7 0,-1 0-3 16,-5 5-6 0,0 1 3-16,0 5-21 0,-5 9-3 15,-11 0-42-15,-1 2-131 16,-1 16-210-16</inkml:trace>
  <inkml:trace contextRef="#ctx0" brushRef="#br0" timeOffset="22264.93">16534 13694 675 0,'0'0'75'0,"0"0"25"16,0 0-32-16,0 0-56 16,0 0-6-16,0 0 32 15,-6 52 12-15,6-24-18 16,0-4-16-16,0-4-5 16,0-8-3-16,0-5-2 15,0-7-2-15,0 0 4 16,0 0 11-16,10 0 5 15,-4-9-15-15,13-14-9 16,-2-6 0-16,1 3-6 0,-3 4 1 16,1 6 0-1,-1 5 2-15,-1 10-6 0,-3 1 9 16,-2 0-7-16,-4 4 1 16,4 16 6-16,-3 3 3 15,10 2-3-15,6-4 0 16,-2-2 0-16,5-6 0 15,-8-8 0-15,8-5 2 16,4 0 2-16,2 0 0 16,7-14-2-16,0-6-1 15,-2-4 1-15,-7-1-2 16,-10 2 4-16,-3-1-1 0,-5 6-1 16,-7-2-2-16,-4 5-1 15,0 4 1-15,0 2 2 16,-8 4-2-16,-12 5-4 15,-2 0 3-15,-3 0 1 16,-4 4-1-16,4 10-1 16,10 4 1-16,6 4 0 15,2-1 0-15,7 6-1 16,0-5 2-16,0 0-2 16,10-6 2-16,5-6-1 15,-2-3 3-15,3-7 7 16,-1 0-2-16,3-5 4 15,7-16-1-15,-5-4-9 16,4-1 0-16,3-2-1 16,-7 3 3-16,1 4-3 0,-8 5 2 15,-9 7-2-15,-2 7 0 16,-2 2 0-16,0 0-3 16,0 0-7-16,0 13 6 15,0 10 3-15,0 3 1 16,0-1 0-16,12-4 0 15,3-4 0-15,10-7 0 16,-3-5 1-16,2-5 1 16,5 0 6-16,0-11-2 15,4-15-3-15,6-4 0 0,-10-8 3 16,0-5-5-16,-12-5-1 16,2-8 4-16,-13-12-4 15,-6-8-1-15,0-2-1 16,-2 2-11-16,-14 15 10 15,3 21 3-15,2 16 1 16,9 16 4-16,-3 8-10 16,-4 5 3-16,-4 36-11 15,-1 25 13-15,3 14 5 16,5 9-5-16,1 1 0 16,0-8-1-16,5-4 1 15,0-9 0-15,0-15 5 16,12-13 2-16,1-12-6 15,3-15 3-15,-3-8 2 16,3-6-2-16,8-3 6 0,3-22-2 16,4-13-8-1,0-3 0-15,-2 0-1 0,-6 1-12 16,-5 9-2-16,-5 14 3 16,-7 7 6-16,-1 10-2 15,-5 0 5-15,0 1-9 16,0 21 9-16,0 2 3 15,5 2 0-15,-3-1 0 16,7-4 1-16,-1-1-1 16,4-8 0-16,1-3 2 15,0-5 1-15,1-4 3 16,1 0-5-16,3-13 7 0,9-11-6 16,2-1-2-16,-4-1 0 15,-8-5-2-15,-1 5-3 16,-3 7-3-16,-11 8 8 15,-2 8 1-15,0 3-1 16,0 0-1-16,0 3-5 16,0 22 0-16,0 5 6 15,-2 2 4-15,2-1-4 16,0 1 0-16,0-9 0 16,16-5 1-16,-1-6 5 15,6-7 8-15,-3-5 0 16,-1 0-10-16,8-12 5 15,0-11-8-15,-6-3-1 16,-3-3 2-16,-5-1-2 0,-11 0-3 16,0 2-10-16,-7 5 4 15,-13 4 1-15,-4 6 3 16,4 6 4-16,-5 2 0 16,10 5-4-16,-1 0 2 15,7 0 2-15,7 0-2 16,2 0-1-16,0 0-5 15,0 0-5-15,25 0 7 16,6 0 3-16,7 0 4 16,-3 0 0-16,9 0 1 15,6 7 0-15,-3 6 5 0,-3 2 19 16,-2 5-7 0,-11 3-6-16,-8-4-3 0,-17 1 5 15,0-3-8-15,-6-3-2 16,0-5 1-16,0-4-4 15,-10-3 10-15,-1-2-1 16,7 0-2-16,0-4-3 16,4-18-5-16,0-4-1 15,0-8-7-15,8-3-4 16,17 5-3-16,8 4-6 16,3 10 9-16,-1 12 7 15,-1 6 3-15,-10 0 1 16,1 20-3-16,0 10 2 15,-8 2 4-15,-3 4-2 16,-10-2 0-16,-4 0-3 0,0-2 0 16,-6-6 2-16,-19-7-10 15,-8-7-35-15,-10-11-72 16,-6-1-180-16</inkml:trace>
  <inkml:trace contextRef="#ctx0" brushRef="#br0" timeOffset="22501.36">17828 13203 232 0,'0'0'585'0,"0"0"-558"0,0 0 40 16,0 0 13-16,0 0-26 15,0 0-40-15,-11 65-11 16,11-65 2-16,0 0 0 16,0 0-5-16,0-7-16 15,0-17-97-15,0-1-170 16,-2 4-271-16</inkml:trace>
  <inkml:trace contextRef="#ctx0" brushRef="#br0" timeOffset="22673.68">17226 13251 631 0,'0'0'260'0,"0"0"-253"0,0 0 1 15,0 0-4-15,0 0 15 16,0 0-18-16,170 10 0 16,-94-20-1-16,4-4-50 15,-4 2-99-15,-9 5 45 16,-11 3-223-16</inkml:trace>
  <inkml:trace contextRef="#ctx0" brushRef="#br0" timeOffset="22838.92">18104 13295 531 0,'0'0'0'0,"0"0"-264"16</inkml:trace>
  <inkml:trace contextRef="#ctx0" brushRef="#br0" timeOffset="24548.14">24186 12864 453 0,'0'0'196'16,"0"0"-126"-16,0 0-6 15,0 0-2-15,0 0-2 16,0 0-18-16,-33 49 19 16,25-35-30-16,4-4-12 15,4-1 7-15,0-4-3 16,0-2 7-16,0-1-5 16,16-2 2-16,28 0 12 15,28-10-20-15,35-18-7 16,24-9-5-16,16-2-5 0,3-4 0 15,-28 9 0 1,-33 7 7-16,-39 8-6 0,-28 9 14 16,-17 6-8-16,-5 4-9 15,0 0 0-15,-27 4-4 16,-13 20 3-16,-3 6-39 16,8 0-60-16,10-2-36 15,10-6-126-15,1-10-318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4-22T05:55:08.6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2-04-22T05:55:28.556"/>
    </inkml:context>
  </inkml:definitions>
  <inkml:trace contextRef="#ctx0" brushRef="#br0">7268 12328 0</inkml:trace>
  <inkml:trace contextRef="#ctx1" brushRef="#br0">13981 12160 225 0,'0'0'81'0,"0"0"-81"16,0 0-21-16,0 0 7 0,0 0 3 15,0 0-5-15,0 0 5 16,-29-38 11-16,29 31 3 16,0 2-3-16,0 0-29 15</inkml:trace>
  <inkml:trace contextRef="#ctx1" brushRef="#br0" timeOffset="2460.75">13981 12160 430 0,'-27'-41'191'15,"27"41"-108"-15,0 0 39 0,0 0-18 16,0 0-29-16,0-9-37 15,0-9-16-15,0-5-12 16,0 0-4-16,-2-1 4 16,-14-1-7-16,-1 7-2 15,-10 4 7-15,-4 6-8 16,-8 8 2-16,-3 0-2 16,5 12 0-16,-4 16-2 15,5 4 1-15,14 5 1 16,9-2-3-16,13 4-1 15,0-3 2-15,16 0-6 16,17-1-7-16,16-3-5 0,2-1 5 16,5-2 9-1,0-2-2-15,-12-1 7 0,-13-2-3 16,-10 1-10-16,-19-2 3 16,-2 3 10-16,-18-1 1 15,-18-2 2-15,-6-6-2 16,-1-6-1-16,1-6 1 15,11-5 0-15,4 0-2 16,11 0 2-16,14-12-3 16,2-9-3-16,2-1-6 15,30-2 6-15,10-1 1 16,10-1 1-16,1 1 4 0,-2 4 0 16,3 2 0-1,-10 1-1-15,-1 6-1 0,-12 5 4 16,-4 2-2-16,-12 5 0 15,-1 0 6-15,-10 0-3 16,5 0-1-16,-7 17 4 16,7 0 2-16,-5 1-2 15,-1 0 4-15,6-1-9 16,-5-4-1-16,3-3 0 16,-3-6 1-16,-2-2-1 15,1-2 0-15,8 0 1 16,0-14 5-16,5-12-4 15,1-8-2-15,8-5 0 0,0-5-1 16,-3 9 1 0,-7 7-2-16,-1 10-6 0,-5 12 8 15,-9 6 0-15,0 0-4 16,0 6-5-16,0 20 4 16,2 8 5-16,0 6 3 15,9-4-2-15,-4-1-1 16,6-8 0-16,1-5-1 15,1-8 1-15,-1-7 0 16,-1-5 1-16,0-2-2 16,1 0 2-16,1-21 0 15,-1-1-1-15,1-4 2 16,-1 0 6-16,-3 0 7 16,-7 4-7-16,6 6 4 0,-8 6 0 15,-2 8 8-15,2 2-11 16,-2 6-8-16,9 24-1 15,4 14 8-15,1 14 1 16,6 12 0-16,-3 11-2 16,-1 5-1-16,-5 4-5 15,-9-7 3-15,-2-11-1 16,0-14-2-16,-4-14 3 16,-12-14-2-16,1-6-1 15,4-9-2-15,-3-10-1 16,8-5-37-16,-3-5-34 15,-1-32 6-15,4-13-54 16,2-13 21-16,4-7 48 16,0-1-4-16,0 1-11 15,0 3 15-15,0 4 28 0,0 8 24 16,0 5 52-16,0 1 14 16,0 5-3-16,0 4 3 15,2 6 40-15,11 6-22 16,3 2-41-16,-1 8 1 15,3 8-11-15,0 6-4 16,6 4-9-16,3 0-3 16,0 12-1-16,0 12-5 15,-7 4-2-15,-5 4-3 16,-1-3-5-16,-10 5 3 0,-4-5-2 16,0-2 1-16,-4-1-2 15,-21-4-1-15,3-5-6 16,-3-5-7-16,10-4-8 15,1-8-2-15,8 0-5 16,6-4-18-16,0-15-12 16,6-5-35-16,23 0-11 15,12-1 42-15,1 1 42 16,5-2 20-16,-5 2 2 16,-11 2 6-16,-2 6 24 15,-16 6 48-15,-5 4 1 16,-8 4 2-16,0 2 1 15,0 0-31-15,0 0-14 16,0 2-26-16,0 22-3 0,0 16 0 16,-5 10 9-16,5 13 1 15,0 5-9-15,0 7 5 16,0 3-7-16,0-3-7 16,0-8-2-16,0-12 0 15,0-15-9-15,0-11-49 16,0-15-23-16,0-10-6 15,-3-4 19-15,-3-2-3 16,-3-26-100-16,-5-14-31 16,8-15 33-16,-3-17 97 15,5-12 44-15,2-10-9 16,2 0 37-16,0 5 91 16,6 13 55-16,17 14-24 0,-8 15-34 15,1 10-16-15,-1 15 16 16,1 7-31-16,7 14-12 15,-2 3-16-15,8 0-5 16,-2 5 4-16,4 18 0 16,-4 2-7-16,-2 6-8 15,-10 1-2-15,-11 0-5 16,-4-2-2-16,0 0 0 16,-8-4-3-16,-15-6 7 15,-3-2-5-15,4-10-1 16,-3-4-1-16,0-4 0 15,10 0-1-15,3-13-21 16,10-13-36-16,2-9 5 0,12-3 1 16,19-2-32-1,9-4-13-15,0 0 45 0,5 0 14 16,-10-2 26-16,1 0 11 16,-14-1 0-16,-11-1 0 15,-11 6 33-15,0 0 34 16,0 8 71-16,-13 8-50 15,-1 8-21-15,1 9-2 16,7 9-7-16,-6 0-9 16,1 25-25-16,5 23-17 15,-2 12 3-15,8 3 3 16,0 4-1-16,0-2-2 0,14-1 4 16,5-4-7-16,-9-8 0 15,3-6-6-15,1-10 1 16,-1-12-2-16,1-8 0 15,-1-10-4-15,1-6 2 16,1 0 2-16,8-17 4 16,6-18-4-16,0-9-8 15,2 0-10-15,0 10 13 16,-6 10-14-16,-8 16 10 16,-3 6-10-16,-10 2-1 15,5 4 5-15,-3 18 15 16,1 6 0-16,-2 0-3 15,4-2 6-15,-3-1-3 16,1-6 0-16,0-3 1 16,2-5-1-16,-5-8 1 0,0-3-1 15,7 0-4-15,-1 0 4 16,7-18 7-16,1-8 8 16,3 0-3-16,-2 0 4 15,-3 6-6-15,-5 10-3 16,-5 8-5-16,4 2-4 15,-8 14 2-15,9 22 0 16,1 16 14-16,-6 12-5 16,3 9 0-16,-5 11-4 15,-2 8-3-15,-2 5-2 16,0-2 2-16,0-9-2 16,-2-11 0-16,-13-19-1 0,1-17 0 15,-3-15 1-15,-1-15 1 16,-5-4 6-16,4-5-4 15,-8-5-3-15,0-23-6 16,2-11-19-16,12-14-31 16,11-7-56-16,2 2-57 15,11 6-190-15</inkml:trace>
  <inkml:trace contextRef="#ctx1" brushRef="#br0" timeOffset="3262.54">16810 12133 842 0,'0'0'30'15,"0"0"-30"-15,0 0 2 16,0 0 26-16,0 0 9 16,0 0-12-16,-89 114 6 15,53-99 1-15,3-5-18 16,-4-3 2-16,6-7-7 15,4 0-3-15,10 0 4 16,1-21-2-16,5-2-4 16,9-4-1-16,2-4 1 0,0-3 2 15,9 3-4-15,7-1 1 16,-1 0-3-16,-1 6 2 16,-6 1 0-16,1 4 0 15,-9 7 2-15,0 3 12 16,0 4-2-16,0 4 0 15,0 3 3-15,-2 0-6 16,-9 0-11-16,-3 16-4 16,-1 8 3-16,3 6-1 15,10 2 1-15,2 0-3 16,0 5 3-16,12 1 0 0,13 6 1 16,4 6-2-16,6 4 1 15,3 4 1-15,-5 0 3 16,3 0 0-16,-12-5-3 15,-3-5 0-15,-15-8-3 16,-6-8 3-16,0-9 3 16,-11-6-2-16,-13-5-1 15,-5-9 6-15,-9-3-6 16,-5 0-10-16,3-29-41 16,9-11-43-16,6-7-66 15,15-2-104-15,10 4-285 16</inkml:trace>
  <inkml:trace contextRef="#ctx1" brushRef="#br0" timeOffset="5924.51">17616 12372 521 0,'0'0'353'16,"0"0"-302"-16,0 0-7 16,0 0 20-16,0 0-29 0,0 0-23 15,-42-96 4 1,24 60 19-16,1 0-12 0,-10 0-8 16,-2 4 0-1,-2 4-4-15,-5 9 8 0,3 12-5 16,-8 7 0-16,1 0-11 15,5 15-3-15,-1 14 0 16,18 7-4-16,5 2 4 16,13 2-3-16,0 0-2 15,7-4 5-15,12-6-1 16,10-4-2-16,5-10 2 16,4-6 0-16,-5-10 1 15,3 0 4-15,-5-3 0 16,-2-24 15-16,0-7 4 15,-2-7-13-15,-7-12 3 0,0-7-13 16,-12-10 3 0,0-9-2-16,-8 1 2 0,0 6-3 15,0 16 2-15,0 18 0 16,0 16-4-16,-8 11 2 16,6 10 0-16,0 1-2 15,-2 5-1-15,-5 34-5 16,-2 15 8-16,6 13-1 15,5 4 1-15,0-1-1 16,5 0 1-16,17-1 0 16,-2-5 0-16,5-10 0 15,2-7 0-15,0-12 0 16,1-11 0-16,-6-10 0 16,3-9 0-16,-2-5 0 0,-4-5 1 15,8-25 4-15,-7-12-5 16,1-12 2-16,-6-9-2 15,-11 0 5-15,-2 5-5 16,-2 14 0-16,0 17 2 16,0 15-5-16,0 10 3 15,-8 2-2-15,-11 6-8 16,0 22 7-16,-4 11 2 16,15 5 1-16,1 4-3 15,7 2-1-15,0-1 0 16,9-3 2-16,8-7 4 15,6-8-1-15,-3-9-1 16,7-8-1-16,-8-11 0 0,4-3 0 16,2 0 1-1,-5-21 1-15,6-12 2 0,-6-9 0 16,3-2-2-16,-8-3-1 16,-1 6 3-16,-8 10-3 15,1 14 0-15,-5 10 0 16,-2 6 0-16,0 1-1 15,0 0-4-15,0 0-8 16,0 18 9-16,0 10 4 16,0 6 0-16,0 3 1 15,4-5-1-15,10-3 0 16,-1-5 0-16,1-7-2 0,-1-8 4 16,-9-3-2-16,4-6 6 15,-2 0-5-15,7-4 3 16,10-17 1-16,-1-8-2 15,7-2-3-15,-5 2 1 16,-1 5 0-16,-7 10-1 16,-10 6-2-16,3 8 1 15,-7 0-5-15,2 12 0 16,4 14 5-16,-2 8 1 16,3 2 2-16,-3-4-1 15,4-6-1-15,-6-6 0 16,3-8-3-16,-3-5 6 15,-4-5 0-15,2-2-2 16,6 0 13-16,0-4-6 0,12-20 3 16,2-8-10-16,5-5-1 15,2 3 1-15,-2 6 3 16,-9 9-3-16,-5 7-1 16,-4 12-2-16,-5 0-5 15,6 15-4-15,-4 15 11 16,5 6 0-16,3 1 1 15,-1-1-5-15,3-7 6 16,8-3-2-16,-4-8 1 16,7-8-1-16,-2-6-4 15,-3-4 2-15,9-2 2 0,3-19-1 16,-3-11 1 0,0-3 1-16,-4-3-1 0,-10-5 0 15,-3-1 2-15,-5 3-1 16,-9 7 0-16,0 12 0 15,-2 10-1-15,-21 8 0 16,-4 4-2-16,-4 4 0 16,-2 24 2-16,-3 7 0 15,7 6 0-15,13 1 0 16,3 0 0-16,11-4-1 16,2-4 0-16,0-6 1 15,2-8-1-15,14-8 1 16,4-5-1-16,0-7 1 15,5 0 1-15,-4-22 0 16,6-10 1-16,0-9 1 0,0-4 0 16,-9-4-2-1,-1 3-1-15,-7 8 0 0,-6 12 0 16,3 14 1-16,-7 10 0 16,0 2-1-16,0 0 0 15,0 11-9-15,-7 15 8 16,0 9 1-16,5 0 0 15,2 0 0-15,0 1 0 16,0-6 1-16,5-4-1 16,6-8-1-16,2-4 0 15,-4-10 1-15,4-4 0 16,1 0 0-16,8-10 1 0,5-16 1 16,2-8-2-16,0-1 1 15,-5-3-1-15,1 1 0 16,-3 7 0-16,-13 10-6 15,0 8-2-15,-7 12 8 16,-2 0-8-16,0 0-4 16,0 21 1-16,0 8 9 15,0 7-3-15,0-2 5 16,11 0 2-16,1-2 0 16,-4-8-4-16,3-5 1 15,1-7 1-15,-8-8 4 16,7-4-4-16,3 0 0 15,3-11 5-15,8-15-5 16,2-6 2-16,2-2-2 16,-7 3 0-16,3 6-1 0,-8 6-1 15,-5 12 4-15,-8 5-2 16,-4 2 0-16,0 0-2 16,0 12 0-16,0 12 2 15,0 2 1-15,0 0-1 16,5-6 2-16,-3-3 0 15,0-8 0-15,0-3 3 16,0-6 0-16,0 0 5 16,7 0 4-16,5-8-4 15,3-13-4-15,10-3-6 16,-4-1 0-16,-3 7 5 16,-3 6-5-16,-3 6-5 0,-3 6-5 15,1 0 1-15,-6 10 3 16,5 14 6-16,0 6-4 15,-4 0-3-15,4-2-4 16,0-2-12-16,3-8-43 16,3-5-5-16,3-10-1 15,5-3 17-15,6 0-5 16,5-16-6-16,-3-7-2 16,3-8 28-16,-5-1 33 15,-4-7 6-15,-7 0 1 16,-5-1 1-16,-5 3 30 15,-10 8 0-15,0 9 25 16,0 10 11-16,-25 7-9 0,-4 3-13 16,-2 4-9-1,-7 23-12-15,7 4-8 0,4 10-1 16,11-3-4-16,5-1-5 16,9 0-5-16,2-7 0 15,0-4 0-15,9-10-2 16,9-8-1-16,9-8-1 15,4 0 3-15,0-11 0 16,7-20 6-16,-3-7-1 16,1-11 3-16,-5-10 8 0,-4-13 11 15,-9-14 11 1,-3-13-15-16,-5-6-12 0,-8 4-5 16,-2 17 11-16,0 23-5 15,0 25 16-15,-10 18-6 16,4 13-3-16,-7 5-13 15,-1 11-3-15,-1 29-3 16,-1 21 0-16,5 12 1 16,9 10 0-16,2 1 1 15,0-2-1-15,0-3 2 16,2-7-1-16,2-6 1 16,1-8-3-16,-3-14 0 15,-2-10-1-15,2-13-4 16,-2-13-37-16,10-8-58 15,-2 0-131-15,7-13-372 16</inkml:trace>
  <inkml:trace contextRef="#ctx1" brushRef="#br0" timeOffset="6066.86">20419 12316 1088 0,'0'0'62'15,"0"0"-51"-15,0 0-4 16,0 0-7-16,0 0-96 16,0 0-302-16</inkml:trace>
  <inkml:trace contextRef="#ctx1" brushRef="#br0" timeOffset="6641.94">17336 12671 945 0,'0'0'48'0,"0"0"-34"0,0 0-7 16,0 0 13-16,133-8 32 16,-30 8-6-16,26 0 4 15,12 0-26-15,13 2-9 16,-7 4-11-16,-5 0-2 15,-14-3-4-15,-26 2-2 16,-27-3-13-16,-27 2-16 16,-33 0-20-16,-15 1-10 15,-38 4 15-15,-33 1 30 16,-27 2-21-16,-20 3-33 0,-16 0 18 16,-2 3 25-16,2 0 29 15,13-4 23-15,30-2 59 16,24-3-30-16,34-6-6 15,20-3 1-15,13 0-12 16,27 0-33-16,33 0-2 16,36 0 11-16,22 0 5 15,24-10-7-15,1 1-9 16,2-2 2-16,-5 5-4 16,-22 0-37-16,-8 2-49 15,-32 4-111-15,-25-2-75 16</inkml:trace>
  <inkml:trace contextRef="#ctx1" brushRef="#br0" timeOffset="6771.15">18600 12918 865 0,'0'0'44'0,"0"0"-44"15,0 0-16-15,116-5-81 16,-90-12-308-16</inkml:trace>
  <inkml:trace contextRef="#ctx1" brushRef="#br0" timeOffset="59036.19">11589 9215 695 0,'0'0'142'15,"0"0"-83"-15,0 0-14 16,0 0-11-16,0 0-5 16,0 0-3-16,0 0 1 15,0 0-4-15,0 0-2 16,0 5 1-16,0 3 1 15,0 2 13-15,0 4-7 16,7 2-1-16,1 2-8 16,0 1-4-16,-4-5-1 15,0 3 0-15,3-5-14 16,-3 0 11-16,3-2-12 16,0-2 7-16,-3 0 5 15,5-4-6-15,2-4 4 16,5 0 5-16,13 0 14 0,13-13-4 15,14-18 4-15,8-1-15 16,6-4-7-16,1 5-3 16,-6 2-3-16,-12 7-1 15,-6 8 0-15,-14 1 0 16,-13 6 0-16,-7 2-4 16,-5 4 0-16,-4 1-26 15,-4 0-14-15,0 0-15 16,-2 6-35-16,-16 12-50 15,-5-2-124-15</inkml:trace>
  <inkml:trace contextRef="#ctx1" brushRef="#br0" timeOffset="70168.85">20098 10764 324 0,'0'0'175'16,"0"0"-127"-16,0 0-19 16,0 0 17-16,0 0 9 15,0 0-15-15,0 0 4 16,0 0 8-16,0-3-9 16,0 3-8-16,0 0-8 15,0 0-5-15,0 0-2 16,0 0 2-16,0 0-3 15,0 0-6-15,0 0-1 16,0 0-7-16,0 0-2 16,6 0-2-16,8 0 1 0,5 0-1 15,8 0 1-15,0 0-3 16,0 0 3-16,-2 0-2 16,-8 0 0-16,-5 0 0 15,-8 0 0-15,-4 0 0 16,0 0 3-16,0 0 0 15,0 0-3-15,-2 0-3 16,-23 3 3-16,-2 7 0 16,3-2 1-16,0 0 8 15,8-2-3-15,5-2-5 16,9-4 7-16,2 2-2 16,0-2-5-16,0 0-1 0,2 3-3 15,17-3-2 1,18 2 5-16,-2-2-34 0,3 0-60 15,-9 0-203-15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4-22T05:57:05.5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1" timeString="2022-04-22T05:57:11.093"/>
    </inkml:context>
  </inkml:definitions>
  <inkml:trace contextRef="#ctx0" brushRef="#br0">17741 3314 346 0,'0'0'267'0,"0"0"-203"16,0 0 45-16,0 0 1 16,0 0-31-16,0 0-9 15,0 0-18-15,0 0-11 16,0-26-1-16,0 26-23 16,0 0-12-16,0 13 4 0,0 10 4 15,-2 9 8-15,-9 1-9 16,5-9-9-16,-1-7 4 15,4-8-7-15,3-6 0 16,0-3 1-16,0 0 0 16,0 0 4-16,0-12 3 15,14-18-8-15,11-10-3 16,4-1-3-16,0 4 5 16,-8 11-6-16,2 8 2 15,-5 12 2-15,-7 6 0 16,3 0-4-16,-8 6 5 15,5 20 0-15,-2 6 2 0,-2 0 0 16,-5-1 2 0,5-9-5-16,-5-11 3 0,0-5 0 15,0-4 4-15,0-2-2 16,5 0 4-16,0-11-1 16,13-18 0-16,0-5-5 15,5-1-4-15,-6 4 3 16,-3 9 0-16,-5 8 1 15,-11 10-2-15,0 4 2 16,0 0-7-16,0 26-5 16,0 12 10-16,0 9 2 15,2-4 0-15,10-4 0 16,-1-10-1-16,7-8 0 16,-3-9 0-16,8-8-2 15,-3-4 1-15,9 0-7 0,0-16 5 16,2-6-11-16,3-5-7 15,-13 2 15-15,-3-1 5 16,-5-3-1-16,-5 1 1 16,-8 4 2-16,0 5-7 15,0 4 6-15,-12 5 0 16,-1 6-3-16,-3 2-5 16,1 2 8-16,-3 0 1 15,5 5-4-15,-1 10 2 16,3 3 2-16,7 4-4 15,-1-1-5-15,5 0 9 16,0-3 0-16,0-1 0 0,0-5-3 16,9-6 2-16,-7-2 2 15,7-3 3-15,-2-1-1 16,4 0 2-16,7-5 19 16,2-15-14-16,0-2-8 15,3 0 0-15,-6 0-1 16,-1 3 0-16,-3 5-1 15,-11 6 1-15,0 6 0 16,-2 2 2-16,0 0-3 16,0 0-7-16,0 0 2 15,0 15-7-15,2 3 12 16,6 0 1-16,-2-4 1 16,5-6-2-16,1-2 0 0,-1-5 6 15,4-1-2 1,3 0 1-16,11-12 0 0,0-9-2 15,0-6 0-15,0 1-1 16,-2 3-4-16,-10 2 1 16,-3 7 1-16,-5 5 1 15,-7 6 1-15,0 3-4 16,-2 0-3-16,9 16-2 16,-2 12 6-16,6 4 1 15,1 2 0-15,1-2 0 16,1-6-2-16,4-5 2 15,-2-10-1-15,-3-6 0 16,3-5-11-16,3 0-28 16,-2-15-13-16,-1-10-72 0,-3-9-137 15,-3-6-252-15</inkml:trace>
  <inkml:trace contextRef="#ctx0" brushRef="#br0" timeOffset="150.29">18733 3016 707 0,'0'0'90'15,"0"0"-45"-15,0 0-10 16,0 0-34-16,0 0-1 0,0 0-219 16,11 0-90-1</inkml:trace>
  <inkml:trace contextRef="#ctx0" brushRef="#br0" timeOffset="766.37">19039 3159 657 0,'0'0'107'0,"0"0"-87"15,0 0 68-15,0 0-24 16,0 0-36-16,-27 121-1 0,27-103-16 16,0-7-6-16,0-7 3 15,0-3-7-15,0-1 7 16,0 0 1-16,4-9 30 16,19-14-22-16,-1-3-12 15,5 0-3-15,-2 1-1 16,-8 4-2-16,3 5-1 15,1 7-1-15,-8 9 0 16,-5 0-9-16,6 0 11 16,1 21-1-16,4 5 0 15,-4-2 2-15,-1 0 0 16,-1-8 0-16,-7-4 0 16,8-6 0-16,-5-6 0 15,2 0 0-15,11 0 0 16,-2-22-3-16,5-6-4 0,2-2-3 15,-3-2 2-15,-4-2 2 16,3-2 1-16,-6-6 4 16,-10-2 1-16,2-1-19 15,-5 5 9-15,3 14-7 16,-5 10 17-16,0 11 0 16,-2 5 5-16,0 1-5 15,0 26 2-15,0 13 7 16,0 6 6-16,0 2-7 15,0 0-2-15,0-7-3 16,0-9-3-16,0-3-1 16,5-9 1-16,4-6-2 0,0-6-16 15,-3-4-30-15,-1-4-72 16,4 0-67-16,-7-17-226 16</inkml:trace>
  <inkml:trace contextRef="#ctx0" brushRef="#br0" timeOffset="2016.8">19277 3018 243 0,'0'0'334'16,"0"0"-315"-16,0 0-14 16,0 0 56-16,0 0-28 0,129 10-25 15,-71-4-5-15,5-1-3 16,1 4-16-16,8-5-10 15,8-1 20-15,-6-3-7 16,-7 0-42-16,-18 0-56 16,-18 0 69-16,-16 0 34 15,-10-7 8-15,-5-3 76 16,-5 0 13-16,-14-2-16 16,-8 0-10-16,0 4 40 15,0 1-34-15,7 7-17 16,-5 0-16-16,6 0-5 15,-4 18-6-15,5 7-11 16,3 3 4-16,4 4-9 0,6 0 0 16,5 0-6-16,0 0 2 15,0-6-4-15,5-3-1 16,10-8-1-16,1-4 1 16,-1-8 3-16,8-3-1 15,-4 0 2-15,8-16 0 16,4-12-3-16,-4-2-1 15,-2 0-19-15,-5-2 18 16,-2 0 0-16,-11 6-2 16,-3 6 2-16,1 7 1 15,-5 12 0-15,0 1 1 16,0 0 7-16,0 4-8 16,0 18 1-16,-5 6 5 0,5 0-1 15,0-2-1-15,0-1-1 16,0-5-1-16,5-6 0 15,3-5 1-15,3-6 0 16,1-3 2-16,3 0-3 16,10-5 14-16,4-15-8 15,2-6-7-15,0 4-1 16,-4 0-2-16,-9 0-2 16,2 3 2-16,-11 5-1 15,0 4 1-15,-7 8 2 16,-2 2 0-16,0 0-2 15,0 2-4-15,0 15 3 0,-2 1 3 16,0 0-3 0,-3-3 2-16,5-1 1 0,0-1 0 15,0-3 0-15,0-1-2 16,0-4 2-16,0-1-3 16,9-2 2-16,0-2-5 15,0 0-11-15,4 0 4 16,10 0 7-16,-4-11-8 15,6-1-3-15,-7 1 11 16,-3 2-2-16,1 2 1 16,-5 5 5-16,-7-1 2 15,4 1 2-15,-8 2-2 16,0 0 3-16,0 0-1 16,0 0 2-16,0 0 0 15,0 0 5-15,0 0 2 0,0 0 4 16,0-1-7-16,0 1 0 15,0 0-4-15,0 0 8 16,0 0-2-16,0 0-5 16,0 0-2-16,0 0-2 15,0 0-1-15,0 0 1 16,0 0-1-16,0 0 0 16,0 0 0-16,0 0 1 15,0 0-1-15,0 0 1 16,0 0 0-16,0 0-1 15,0 0 0-15,0 0 0 16,0 0 0-16,0 0 0 0,0 0-1 16,0 0 1-16,0 0 0 15,0 0-2-15,0 0 1 16,0 0-3-16,0 0-3 16,0 0 3-16,0 0 1 15,2 0 0-15,0 0 2 16,7 0 1-16,-5 0-1 15,5 0-8-15,-4 0-2 16,-1 0-2-16,7 0-3 16,0 0-1-16,-4 0-12 15,0 0-25-15,-5 0 1 16,7-6-53-16,-7-4-52 16,0-4-132-16</inkml:trace>
  <inkml:trace contextRef="#ctx0" brushRef="#br0" timeOffset="2213.17">20176 2821 607 0,'0'0'82'15,"0"0"-7"-15,0 0 5 16,0 0-40-16,0 0-40 15,0 0-5-15,0-4-88 0,22 4-23 16,7 0-209 0</inkml:trace>
  <inkml:trace contextRef="#ctx0" brushRef="#br0" timeOffset="2701.03">20448 2977 671 0,'0'0'71'16,"0"0"-42"-16,0 0 53 15,0 0 1-15,0 0-35 16,-5 113-10-16,5-87 1 16,0 0-29-16,0-9 2 15,0-2-10-15,0-9-1 0,0-4 2 16,0-2 6-16,0 0-6 15,0 0 18-15,0 0-11 16,0 0 11-16,0-14-20 16,7-6 1-16,8-4 0 15,6 0-4-15,-4 2-10 16,3 8-5-16,-4 5 2 16,2 9 5-16,-2 0-7 15,-8 0 16-15,11 23 0 16,-11-1 1-16,5 2-3 15,-1 0 3-15,-1-6-1 16,-3-6 4-16,2-2-6 0,-1-2 4 16,-5-4-3-1,2 1 0-15,4-5-18 0,5 0-14 16,3-3 8-16,7-14-9 16,1 3-14-16,-1-3-20 15,-3 2-50-15,3 3 27 16,4-2-64-16,0 5-127 15,9-3 127-15</inkml:trace>
  <inkml:trace contextRef="#ctx0" brushRef="#br0" timeOffset="3450.33">21065 3034 339 0,'0'0'161'16,"0"0"-39"-16,0 0-64 16,0 0 31-16,0 0 20 15,0 0-66-15,-91-57-7 0,60 57-9 16,-5 12-4-16,5 13-4 15,6 4-7-15,7 6-5 16,7-3 0-16,9 0-4 16,2-3-3-16,0-4 1 15,0-4-1-15,13-6-1 16,3-7-3-16,1-4 4 16,8-4 5-16,4 0-2 15,4-15 2-15,6-8-5 16,-11-1-6-16,-1 1 2 15,-2-4 0-15,-7 3 4 0,-5 3-4 16,-7 1 2 0,4 8 2-16,-10 7 1 0,0 3-1 15,0 2 0-15,0 0-2 16,0 0-6-16,0 4 1 16,0 13 4-16,2 6 3 15,0-2 0-15,5-4 0 16,-3-1 0-16,6-3 0 15,-6-6 0-15,0-2-1 16,3-5-1-16,-3 0-2 16,5 0 2-16,7 0 0 15,2-7-14-15,8-11 3 16,-6 2 0-16,3-1-1 16,-10-2-2-16,-4 6 11 15,-2 6 5-15,-5 2-2 0,-2 5 2 16,0 0 0-16,0 0 1 15,0 5 0-15,0 15 2 16,0 2 8-16,0 1-2 16,0-3-7-16,4-3 0 15,3-2 2-15,-5-6-3 16,0-3-1-16,3-6 1 16,2 0 4-16,-1 0-1 15,7-6 3-15,10-10-3 16,-3-4-3-16,5 4-1 0,-1-2 0 15,-6 4-11 1,0 6 6-16,-7 1 2 0,0 7-2 16,-7 0-1-16,-1 0 6 15,-1 12 0-15,3 5-1 16,-1 1 2-16,-4 0 0 16,4-2-1-16,3-2 0 15,-3-5-2-15,8-2 0 16,-1-5-56-16,0-2-147 15,9 0 19-15</inkml:trace>
  <inkml:trace contextRef="#ctx0" brushRef="#br0" timeOffset="3984.22">21703 3035 483 0,'0'0'116'15,"0"0"-55"-15,0 0 28 16,0 0 24-16,0 0-45 16,0 0-36-16,-50-23-7 15,33 23 7-15,1 9-10 16,-9 8-7-16,8 5-7 15,-1 2-3-15,3 5-1 0,3 0-4 16,5 0 0 0,7 0 0-16,0-3 3 0,0-6-4 15,9-6 1-15,14-6-2 16,-1-8 2-16,9 0 8 16,7 0-8-16,5-4-1 15,-3-16-11-15,-7 0 9 16,-2-4-4-16,-6 0-8 15,-10-2 11-15,-1 0 0 16,-10 3-6-16,1 3 3 16,-5 11 4-16,0 3 3 15,0 6 1-15,-11 0-1 16,-12 10 0-16,5 14 1 16,5 8 2-16,7 2 2 15,6 0 2-15,0-2-2 0,0 0 1 16,4-5-6-16,11-5 1 15,10-4-1-15,4-7-4 16,6-4-34-16,19-7-35 16,2 0-84-16,6-12-183 15</inkml:trace>
  <inkml:trace contextRef="#ctx0" brushRef="#br0" timeOffset="4109.41">22260 3217 560 0,'0'0'37'0,"0"0"-37"0,0 0-3 16,0 0-38-16,-113 0-279 15</inkml:trace>
  <inkml:trace contextRef="#ctx0" brushRef="#br0" timeOffset="4583.27">19834 3465 760 0,'0'0'73'15,"0"0"-31"-15,0 0 9 16,0 0 3-16,0 0-48 15,0 0 1-15,58 0-2 16,38 0 2-16,18-2-4 16,4 1 1-16,9 1-2 15,-4 0-2-15,-16 0-2 16,-22 0-8-16,-25 0-8 16,-24 0-4-16,-23 0 6 15,-13 0-6-15,-11 0 22 16,-34 1 3-16,-22 4-3 15,-22 6-3-15,-18 1-3 0,-2 4 6 16,2 0-1 0,20-2 1-16,23-2 7 0,25-6 10 15,20-2-1-15,19-3-12 16,0-1-4-16,35 0-4 16,34 0 1-16,27 0-3 15,13-3-36-15,7-1-54 16,-7 0-7-16,-12 1 33 15,-20-2-75-15,-6-2-160 16</inkml:trace>
  <inkml:trace contextRef="#ctx0" brushRef="#br0" timeOffset="4718.46">20891 3575 501 0,'0'0'41'16,"0"0"-38"-1,0 0-3-15,0 0 0 0,0 0-1 16,0 0-67-16,134 10-266 16</inkml:trace>
  <inkml:trace contextRef="#ctx1" brushRef="#br0">19869 4465 0</inkml:trace>
  <inkml:trace contextRef="#ctx0" brushRef="#br0" timeOffset="120611.2">17790 9756 833 0,'0'0'44'0,"0"0"-27"15,0 0-6-15,0 0 34 16,0 0 7-16,0 0-21 15,0 0-4-15,96-41 4 0,-69 41-2 16,2 0 2 0,4 0-5-16,5 11-4 0,-7 10-4 15,8 9 4-15,-8 8-2 16,-2 8 3-16,-10 12-8 16,-7 11 14-16,-3 9-5 15,-9 10-7-15,0 9 0 16,0 1 4-16,-11 2 5 15,-3 4-9-15,-5 3-14 16,-4 5 0-16,3 4 1 16,-3-1 0-16,6 1-1 15,-1 4 4-15,3 1-6 16,1 1 5-16,5 2-3 16,7 5 0-16,2-4-3 15,0-4 1-15,0-5-5 0,6-7 5 16,19-5-2-16,8-4 2 15,7-7-1-15,5-7 3 16,7-10-3-16,-4-10 0 16,2-10 0-16,-4-10-2 15,1-12 0-15,-3-10 0 16,-1-11 2-16,-7-8-6 16,-7-5-3-16,-10 0 0 15,4-4 3-15,-7-11 3 16,-5-8 1-16,-5 2 3 15,-4 0-1-15,-2 1 2 16,0 4-1-16,0 4-1 0,-13 5 0 16,-5 0 1-16,3 7-4 15,-12 0 3-15,-2 0 0 16,-2 10-1-16,0 13 2 16,-5 6-3-16,12 8 2 15,-3 6 0-15,4 10 0 16,6 6 3-16,-8 14-3 15,7 9 1-15,-6 17 7 16,6 13-5-16,2 13 3 16,3 3-2-16,4 6-2 15,9 5 0-15,0 4 2 16,0 2-3-16,18 1 0 16,2 1 3-16,9-1-1 0,0 6-1 15,0 10 0 1,-2-8-1-16,-8-4 2 0,2-9 1 15,-8-7-2-15,-8-9 1 16,-5-6-3-16,0-11 0 16,0-8 0-16,0-8 0 15,-25-15 0-15,1-4 2 16,-12-17-1-16,-7-10-1 16,-1-13 0-16,-12-13 1 15,-4-8-1-15,-9-5 1 16,0-7-2-16,-3 0-2 15,6-10-5-15,-5-8-2 16,3-5-10-16,1-7-24 16,7-7-21-16,14-12-77 0,5-13-194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8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7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68" y="933225"/>
            <a:ext cx="12169832" cy="49928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53904" y="2589479"/>
            <a:ext cx="3284193" cy="666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91" b="0" i="0">
                <a:solidFill>
                  <a:srgbClr val="ED7C3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17080" y="3643693"/>
            <a:ext cx="6357841" cy="545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85" b="0" i="0">
                <a:solidFill>
                  <a:srgbClr val="B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10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68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44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44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863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6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27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3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09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2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9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6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4" r:id="rId8"/>
    <p:sldLayoutId id="2147483681" r:id="rId9"/>
    <p:sldLayoutId id="2147483682" r:id="rId10"/>
    <p:sldLayoutId id="2147483683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customXml" Target="../ink/ink11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g"/><Relationship Id="rId7" Type="http://schemas.openxmlformats.org/officeDocument/2006/relationships/customXml" Target="../ink/ink19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openxmlformats.org/officeDocument/2006/relationships/customXml" Target="../ink/ink20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rojectmanagementdoc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customXml" Target="../ink/ink5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103CE-EC24-42D1-97CB-C5C5C3A9C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pc="-30" dirty="0">
                <a:solidFill>
                  <a:schemeClr val="tx2"/>
                </a:solidFill>
              </a:rPr>
              <a:t>Project</a:t>
            </a:r>
            <a:r>
              <a:rPr lang="en-IN" spc="-10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chemeClr val="tx2"/>
                </a:solidFill>
              </a:rPr>
              <a:t>Leadership</a:t>
            </a:r>
            <a:r>
              <a:rPr lang="en-IN" spc="-10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chemeClr val="tx2"/>
                </a:solidFill>
              </a:rPr>
              <a:t>, </a:t>
            </a:r>
            <a:r>
              <a:rPr lang="en-IN" spc="5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chemeClr val="tx2"/>
                </a:solidFill>
              </a:rPr>
              <a:t>Ethics</a:t>
            </a:r>
            <a:r>
              <a:rPr lang="en-IN" spc="5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chemeClr val="tx2"/>
                </a:solidFill>
              </a:rPr>
              <a:t>,</a:t>
            </a:r>
            <a:r>
              <a:rPr lang="en-IN" spc="-5" dirty="0">
                <a:solidFill>
                  <a:schemeClr val="tx2"/>
                </a:solidFill>
              </a:rPr>
              <a:t> Closing</a:t>
            </a:r>
            <a:r>
              <a:rPr lang="en-IN" spc="15" dirty="0">
                <a:solidFill>
                  <a:schemeClr val="tx2"/>
                </a:solidFill>
              </a:rPr>
              <a:t> </a:t>
            </a:r>
            <a:r>
              <a:rPr lang="en-IN" spc="-30" dirty="0">
                <a:solidFill>
                  <a:schemeClr val="tx2"/>
                </a:solidFill>
              </a:rPr>
              <a:t>Project</a:t>
            </a:r>
            <a:br>
              <a:rPr lang="en-IN" spc="-30" dirty="0">
                <a:solidFill>
                  <a:schemeClr val="tx2"/>
                </a:solidFill>
              </a:rPr>
            </a:b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Picture 3" descr="A group of yellow figures and a red figure on the other side">
            <a:extLst>
              <a:ext uri="{FF2B5EF4-FFF2-40B4-BE49-F238E27FC236}">
                <a16:creationId xmlns:a16="http://schemas.microsoft.com/office/drawing/2014/main" id="{2D9F22E4-8667-3CE6-AC98-C944D3BB7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1" r="2210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71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299161"/>
            <a:ext cx="5504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"/>
                <a:cs typeface="Calibri"/>
              </a:rPr>
              <a:t>All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Things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Come</a:t>
            </a:r>
            <a:r>
              <a:rPr sz="3600" b="0" spc="-15" dirty="0">
                <a:latin typeface="Calibri"/>
                <a:cs typeface="Calibri"/>
              </a:rPr>
              <a:t> </a:t>
            </a:r>
            <a:r>
              <a:rPr sz="3600" b="0" spc="-25" dirty="0">
                <a:latin typeface="Calibri"/>
                <a:cs typeface="Calibri"/>
              </a:rPr>
              <a:t>to</a:t>
            </a:r>
            <a:r>
              <a:rPr sz="3600" b="0" dirty="0">
                <a:latin typeface="Calibri"/>
                <a:cs typeface="Calibri"/>
              </a:rPr>
              <a:t> an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End</a:t>
            </a:r>
            <a:r>
              <a:rPr sz="3600" b="0" spc="-10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.</a:t>
            </a:r>
            <a:r>
              <a:rPr sz="3600" b="0" spc="-1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. 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673326"/>
            <a:ext cx="9003665" cy="2058897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rarely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much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impact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technical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success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failure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  <a:p>
            <a:pPr marL="297815" indent="-28575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But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huge</a:t>
            </a:r>
            <a:r>
              <a:rPr sz="20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impact on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other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areas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Residual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attitudes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toward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(client,</a:t>
            </a:r>
            <a:r>
              <a:rPr sz="20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senior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management,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project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team)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subsequent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97815" indent="-28575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So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it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makes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sense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plan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execute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care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13</a:t>
            </a: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F090FE-CA60-4ADC-82DB-C2AE672C1DBB}"/>
                  </a:ext>
                </a:extLst>
              </p14:cNvPr>
              <p14:cNvContentPartPr/>
              <p14:nvPr/>
            </p14:nvContentPartPr>
            <p14:xfrm>
              <a:off x="2616480" y="3296160"/>
              <a:ext cx="4734720" cy="144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F090FE-CA60-4ADC-82DB-C2AE672C1D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7120" y="3286800"/>
                <a:ext cx="4753440" cy="146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33146"/>
            <a:ext cx="554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alibri"/>
                <a:cs typeface="Calibri"/>
              </a:rPr>
              <a:t>When</a:t>
            </a:r>
            <a:r>
              <a:rPr sz="3600" b="0" spc="-4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Do</a:t>
            </a:r>
            <a:r>
              <a:rPr sz="3600" b="0" spc="-30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Projects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40" dirty="0">
                <a:latin typeface="Calibri"/>
                <a:cs typeface="Calibri"/>
              </a:rPr>
              <a:t>Terminate?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673326"/>
            <a:ext cx="10093325" cy="43800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Upon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completion,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.</a:t>
            </a:r>
          </a:p>
          <a:p>
            <a:pPr marL="241300" marR="5080" indent="-229235">
              <a:lnSpc>
                <a:spcPts val="2160"/>
              </a:lnSpc>
              <a:spcBef>
                <a:spcPts val="10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>
                <a:solidFill>
                  <a:schemeClr val="bg1"/>
                </a:solidFill>
              </a:rPr>
              <a:t>	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organization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no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longer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willing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invest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time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cost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required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complete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project,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given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its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current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status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expected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outcome.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Most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Common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Reasons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Projects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Low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probability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technical/commercial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Low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profitability/market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potential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Damaging</a:t>
            </a:r>
            <a:r>
              <a:rPr sz="20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cost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growth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Change</a:t>
            </a: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competitive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factors/market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needs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6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Irresolvable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technical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problems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Higher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priority of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competing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Schedule</a:t>
            </a:r>
            <a:r>
              <a:rPr sz="20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delays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446AE4-E9CC-4A54-9E29-821273809C9F}"/>
                  </a:ext>
                </a:extLst>
              </p14:cNvPr>
              <p14:cNvContentPartPr/>
              <p14:nvPr/>
            </p14:nvContentPartPr>
            <p14:xfrm>
              <a:off x="6299280" y="1014120"/>
              <a:ext cx="1714680" cy="488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446AE4-E9CC-4A54-9E29-821273809C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920" y="1004760"/>
                <a:ext cx="1733400" cy="490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6049"/>
            <a:ext cx="2700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Calibri"/>
                <a:cs typeface="Calibri"/>
              </a:rPr>
              <a:t>Close-out</a:t>
            </a:r>
            <a:r>
              <a:rPr sz="3600" b="0" spc="-7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Plan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687169"/>
            <a:ext cx="4895850" cy="2058897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Questions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Asked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What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tasks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required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close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project?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Who</a:t>
            </a:r>
            <a:r>
              <a:rPr sz="20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will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responsible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these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tasks?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will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closure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begin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end?</a:t>
            </a: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will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delivered?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AF0C37-E281-4F0B-B2A1-6515047168E0}"/>
                  </a:ext>
                </a:extLst>
              </p14:cNvPr>
              <p14:cNvContentPartPr/>
              <p14:nvPr/>
            </p14:nvContentPartPr>
            <p14:xfrm>
              <a:off x="4628880" y="3388680"/>
              <a:ext cx="4613040" cy="512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AF0C37-E281-4F0B-B2A1-6515047168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9520" y="3379320"/>
                <a:ext cx="4631760" cy="53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2129" y="1276125"/>
            <a:ext cx="3188634" cy="4289612"/>
          </a:xfrm>
          <a:custGeom>
            <a:avLst/>
            <a:gdLst/>
            <a:ahLst/>
            <a:cxnLst/>
            <a:rect l="l" t="t" r="r" b="b"/>
            <a:pathLst>
              <a:path w="3613785" h="4861560">
                <a:moveTo>
                  <a:pt x="3430524" y="4861559"/>
                </a:moveTo>
                <a:lnTo>
                  <a:pt x="0" y="4861559"/>
                </a:lnTo>
                <a:lnTo>
                  <a:pt x="0" y="0"/>
                </a:lnTo>
                <a:lnTo>
                  <a:pt x="3429000" y="0"/>
                </a:lnTo>
                <a:lnTo>
                  <a:pt x="3439667" y="57912"/>
                </a:lnTo>
                <a:lnTo>
                  <a:pt x="3457956" y="170688"/>
                </a:lnTo>
                <a:lnTo>
                  <a:pt x="3474719" y="283464"/>
                </a:lnTo>
                <a:lnTo>
                  <a:pt x="3489959" y="397763"/>
                </a:lnTo>
                <a:lnTo>
                  <a:pt x="3506724" y="510539"/>
                </a:lnTo>
                <a:lnTo>
                  <a:pt x="3520440" y="624839"/>
                </a:lnTo>
                <a:lnTo>
                  <a:pt x="3544824" y="850391"/>
                </a:lnTo>
                <a:lnTo>
                  <a:pt x="3555491" y="964691"/>
                </a:lnTo>
                <a:lnTo>
                  <a:pt x="3573780" y="1188720"/>
                </a:lnTo>
                <a:lnTo>
                  <a:pt x="3581400" y="1299971"/>
                </a:lnTo>
                <a:lnTo>
                  <a:pt x="3587496" y="1411224"/>
                </a:lnTo>
                <a:lnTo>
                  <a:pt x="3595116" y="1522475"/>
                </a:lnTo>
                <a:lnTo>
                  <a:pt x="3604259" y="1740408"/>
                </a:lnTo>
                <a:lnTo>
                  <a:pt x="3610356" y="1956816"/>
                </a:lnTo>
                <a:lnTo>
                  <a:pt x="3613403" y="2170175"/>
                </a:lnTo>
                <a:lnTo>
                  <a:pt x="3613403" y="2482596"/>
                </a:lnTo>
                <a:lnTo>
                  <a:pt x="3611880" y="2583180"/>
                </a:lnTo>
                <a:lnTo>
                  <a:pt x="3608832" y="2683764"/>
                </a:lnTo>
                <a:lnTo>
                  <a:pt x="3607308" y="2782824"/>
                </a:lnTo>
                <a:lnTo>
                  <a:pt x="3601211" y="2976372"/>
                </a:lnTo>
                <a:lnTo>
                  <a:pt x="3596640" y="3070859"/>
                </a:lnTo>
                <a:lnTo>
                  <a:pt x="3593591" y="3163824"/>
                </a:lnTo>
                <a:lnTo>
                  <a:pt x="3582924" y="3345180"/>
                </a:lnTo>
                <a:lnTo>
                  <a:pt x="3572256" y="3518916"/>
                </a:lnTo>
                <a:lnTo>
                  <a:pt x="3560064" y="3685032"/>
                </a:lnTo>
                <a:lnTo>
                  <a:pt x="3547872" y="3843527"/>
                </a:lnTo>
                <a:lnTo>
                  <a:pt x="3534156" y="3994403"/>
                </a:lnTo>
                <a:lnTo>
                  <a:pt x="3520440" y="4134611"/>
                </a:lnTo>
                <a:lnTo>
                  <a:pt x="3506724" y="4265675"/>
                </a:lnTo>
                <a:lnTo>
                  <a:pt x="3493008" y="4386072"/>
                </a:lnTo>
                <a:lnTo>
                  <a:pt x="3467100" y="4594859"/>
                </a:lnTo>
                <a:lnTo>
                  <a:pt x="3456432" y="4684775"/>
                </a:lnTo>
                <a:lnTo>
                  <a:pt x="3445764" y="4759451"/>
                </a:lnTo>
                <a:lnTo>
                  <a:pt x="3436619" y="4821935"/>
                </a:lnTo>
                <a:lnTo>
                  <a:pt x="3430524" y="486155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2360027" y="2775047"/>
            <a:ext cx="2344831" cy="1156425"/>
          </a:xfrm>
          <a:prstGeom prst="rect">
            <a:avLst/>
          </a:prstGeom>
        </p:spPr>
        <p:txBody>
          <a:bodyPr vert="horz" wrap="square" lIns="0" tIns="78441" rIns="0" bIns="0" rtlCol="0">
            <a:spAutoFit/>
          </a:bodyPr>
          <a:lstStyle/>
          <a:p>
            <a:pPr marL="11206" marR="4483" indent="188269">
              <a:lnSpc>
                <a:spcPts val="4244"/>
              </a:lnSpc>
              <a:spcBef>
                <a:spcPts val="618"/>
              </a:spcBef>
            </a:pPr>
            <a:r>
              <a:rPr sz="3927" spc="-35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3927" spc="-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27" spc="-7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927" spc="26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3927" spc="-3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927" spc="-62" dirty="0">
                <a:solidFill>
                  <a:srgbClr val="FFFFFF"/>
                </a:solidFill>
                <a:latin typeface="Calibri"/>
                <a:cs typeface="Calibri"/>
              </a:rPr>
              <a:t>pt</a:t>
            </a:r>
            <a:r>
              <a:rPr sz="3927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927" spc="-22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927" spc="2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927" spc="-13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3927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39784" y="1277471"/>
            <a:ext cx="4741769" cy="1223682"/>
            <a:chOff x="4285488" y="1447800"/>
            <a:chExt cx="5374005" cy="1386840"/>
          </a:xfrm>
        </p:grpSpPr>
        <p:sp>
          <p:nvSpPr>
            <p:cNvPr id="5" name="object 5"/>
            <p:cNvSpPr/>
            <p:nvPr/>
          </p:nvSpPr>
          <p:spPr>
            <a:xfrm>
              <a:off x="4285488" y="1447800"/>
              <a:ext cx="5374005" cy="1386840"/>
            </a:xfrm>
            <a:custGeom>
              <a:avLst/>
              <a:gdLst/>
              <a:ahLst/>
              <a:cxnLst/>
              <a:rect l="l" t="t" r="r" b="b"/>
              <a:pathLst>
                <a:path w="5374005" h="1386839">
                  <a:moveTo>
                    <a:pt x="5234939" y="1386839"/>
                  </a:moveTo>
                  <a:lnTo>
                    <a:pt x="138684" y="1386839"/>
                  </a:lnTo>
                  <a:lnTo>
                    <a:pt x="95000" y="1379732"/>
                  </a:lnTo>
                  <a:lnTo>
                    <a:pt x="56948" y="1359968"/>
                  </a:lnTo>
                  <a:lnTo>
                    <a:pt x="26871" y="1329891"/>
                  </a:lnTo>
                  <a:lnTo>
                    <a:pt x="7107" y="1291839"/>
                  </a:lnTo>
                  <a:lnTo>
                    <a:pt x="0" y="1248156"/>
                  </a:lnTo>
                  <a:lnTo>
                    <a:pt x="0" y="138684"/>
                  </a:lnTo>
                  <a:lnTo>
                    <a:pt x="7107" y="95000"/>
                  </a:lnTo>
                  <a:lnTo>
                    <a:pt x="26871" y="56948"/>
                  </a:lnTo>
                  <a:lnTo>
                    <a:pt x="56948" y="26871"/>
                  </a:lnTo>
                  <a:lnTo>
                    <a:pt x="95000" y="7107"/>
                  </a:lnTo>
                  <a:lnTo>
                    <a:pt x="138684" y="0"/>
                  </a:lnTo>
                  <a:lnTo>
                    <a:pt x="5234939" y="0"/>
                  </a:lnTo>
                  <a:lnTo>
                    <a:pt x="5279209" y="7107"/>
                  </a:lnTo>
                  <a:lnTo>
                    <a:pt x="5317333" y="26871"/>
                  </a:lnTo>
                  <a:lnTo>
                    <a:pt x="5347191" y="56948"/>
                  </a:lnTo>
                  <a:lnTo>
                    <a:pt x="5366662" y="95000"/>
                  </a:lnTo>
                  <a:lnTo>
                    <a:pt x="5373623" y="138684"/>
                  </a:lnTo>
                  <a:lnTo>
                    <a:pt x="5373623" y="1248156"/>
                  </a:lnTo>
                  <a:lnTo>
                    <a:pt x="5366662" y="1291839"/>
                  </a:lnTo>
                  <a:lnTo>
                    <a:pt x="5347191" y="1329891"/>
                  </a:lnTo>
                  <a:lnTo>
                    <a:pt x="5317333" y="1359968"/>
                  </a:lnTo>
                  <a:lnTo>
                    <a:pt x="5279209" y="1379732"/>
                  </a:lnTo>
                  <a:lnTo>
                    <a:pt x="5234939" y="138683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015" y="1755648"/>
              <a:ext cx="774191" cy="76961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72318" y="1717459"/>
            <a:ext cx="2585757" cy="290856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1809" b="0" dirty="0">
                <a:solidFill>
                  <a:srgbClr val="000000"/>
                </a:solidFill>
              </a:rPr>
              <a:t>Complete</a:t>
            </a:r>
            <a:r>
              <a:rPr sz="1809" b="0" spc="-22" dirty="0">
                <a:solidFill>
                  <a:srgbClr val="000000"/>
                </a:solidFill>
              </a:rPr>
              <a:t> </a:t>
            </a:r>
            <a:r>
              <a:rPr sz="1809" b="0" dirty="0">
                <a:solidFill>
                  <a:srgbClr val="000000"/>
                </a:solidFill>
              </a:rPr>
              <a:t>your</a:t>
            </a:r>
            <a:r>
              <a:rPr sz="1809" b="0" spc="-44" dirty="0">
                <a:solidFill>
                  <a:srgbClr val="000000"/>
                </a:solidFill>
              </a:rPr>
              <a:t> </a:t>
            </a:r>
            <a:r>
              <a:rPr sz="1809" b="0" spc="-4" dirty="0">
                <a:solidFill>
                  <a:srgbClr val="000000"/>
                </a:solidFill>
              </a:rPr>
              <a:t>deliverables</a:t>
            </a:r>
            <a:endParaRPr sz="1809"/>
          </a:p>
        </p:txBody>
      </p:sp>
      <p:grpSp>
        <p:nvGrpSpPr>
          <p:cNvPr id="8" name="object 8"/>
          <p:cNvGrpSpPr/>
          <p:nvPr/>
        </p:nvGrpSpPr>
        <p:grpSpPr>
          <a:xfrm>
            <a:off x="5439784" y="2806401"/>
            <a:ext cx="4741769" cy="1223682"/>
            <a:chOff x="4285488" y="3180588"/>
            <a:chExt cx="5374005" cy="1386840"/>
          </a:xfrm>
        </p:grpSpPr>
        <p:sp>
          <p:nvSpPr>
            <p:cNvPr id="9" name="object 9"/>
            <p:cNvSpPr/>
            <p:nvPr/>
          </p:nvSpPr>
          <p:spPr>
            <a:xfrm>
              <a:off x="4285488" y="3180588"/>
              <a:ext cx="5374005" cy="1386840"/>
            </a:xfrm>
            <a:custGeom>
              <a:avLst/>
              <a:gdLst/>
              <a:ahLst/>
              <a:cxnLst/>
              <a:rect l="l" t="t" r="r" b="b"/>
              <a:pathLst>
                <a:path w="5374005" h="1386839">
                  <a:moveTo>
                    <a:pt x="5234939" y="1386839"/>
                  </a:moveTo>
                  <a:lnTo>
                    <a:pt x="138684" y="1386839"/>
                  </a:lnTo>
                  <a:lnTo>
                    <a:pt x="95000" y="1379878"/>
                  </a:lnTo>
                  <a:lnTo>
                    <a:pt x="56948" y="1360407"/>
                  </a:lnTo>
                  <a:lnTo>
                    <a:pt x="26871" y="1330549"/>
                  </a:lnTo>
                  <a:lnTo>
                    <a:pt x="7107" y="1292425"/>
                  </a:lnTo>
                  <a:lnTo>
                    <a:pt x="0" y="1248156"/>
                  </a:lnTo>
                  <a:lnTo>
                    <a:pt x="0" y="138684"/>
                  </a:lnTo>
                  <a:lnTo>
                    <a:pt x="7107" y="95000"/>
                  </a:lnTo>
                  <a:lnTo>
                    <a:pt x="26871" y="56948"/>
                  </a:lnTo>
                  <a:lnTo>
                    <a:pt x="56948" y="26871"/>
                  </a:lnTo>
                  <a:lnTo>
                    <a:pt x="95000" y="7107"/>
                  </a:lnTo>
                  <a:lnTo>
                    <a:pt x="138684" y="0"/>
                  </a:lnTo>
                  <a:lnTo>
                    <a:pt x="5234939" y="0"/>
                  </a:lnTo>
                  <a:lnTo>
                    <a:pt x="5279209" y="7107"/>
                  </a:lnTo>
                  <a:lnTo>
                    <a:pt x="5317333" y="26871"/>
                  </a:lnTo>
                  <a:lnTo>
                    <a:pt x="5347191" y="56948"/>
                  </a:lnTo>
                  <a:lnTo>
                    <a:pt x="5366662" y="95000"/>
                  </a:lnTo>
                  <a:lnTo>
                    <a:pt x="5373623" y="138684"/>
                  </a:lnTo>
                  <a:lnTo>
                    <a:pt x="5373623" y="1248156"/>
                  </a:lnTo>
                  <a:lnTo>
                    <a:pt x="5366662" y="1292425"/>
                  </a:lnTo>
                  <a:lnTo>
                    <a:pt x="5347191" y="1330549"/>
                  </a:lnTo>
                  <a:lnTo>
                    <a:pt x="5317333" y="1360407"/>
                  </a:lnTo>
                  <a:lnTo>
                    <a:pt x="5279209" y="1379878"/>
                  </a:lnTo>
                  <a:lnTo>
                    <a:pt x="5234939" y="138683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0015" y="3488435"/>
              <a:ext cx="774191" cy="7741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972318" y="3241625"/>
            <a:ext cx="2590240" cy="29085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809" spc="-4" dirty="0">
                <a:latin typeface="Calibri"/>
                <a:cs typeface="Calibri"/>
              </a:rPr>
              <a:t>Perform</a:t>
            </a:r>
            <a:r>
              <a:rPr sz="1809" spc="-53" dirty="0">
                <a:latin typeface="Calibri"/>
                <a:cs typeface="Calibri"/>
              </a:rPr>
              <a:t> </a:t>
            </a:r>
            <a:r>
              <a:rPr sz="1809" dirty="0">
                <a:latin typeface="Calibri"/>
                <a:cs typeface="Calibri"/>
              </a:rPr>
              <a:t>acceptance</a:t>
            </a:r>
            <a:r>
              <a:rPr sz="1809" spc="-31" dirty="0">
                <a:latin typeface="Calibri"/>
                <a:cs typeface="Calibri"/>
              </a:rPr>
              <a:t> </a:t>
            </a:r>
            <a:r>
              <a:rPr sz="1809" spc="-4" dirty="0">
                <a:latin typeface="Calibri"/>
                <a:cs typeface="Calibri"/>
              </a:rPr>
              <a:t>testing</a:t>
            </a:r>
            <a:endParaRPr sz="1809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39784" y="4336677"/>
            <a:ext cx="4741769" cy="1223682"/>
            <a:chOff x="4285488" y="4914900"/>
            <a:chExt cx="5374005" cy="1386840"/>
          </a:xfrm>
        </p:grpSpPr>
        <p:sp>
          <p:nvSpPr>
            <p:cNvPr id="13" name="object 13"/>
            <p:cNvSpPr/>
            <p:nvPr/>
          </p:nvSpPr>
          <p:spPr>
            <a:xfrm>
              <a:off x="4285488" y="4914900"/>
              <a:ext cx="5374005" cy="1386840"/>
            </a:xfrm>
            <a:custGeom>
              <a:avLst/>
              <a:gdLst/>
              <a:ahLst/>
              <a:cxnLst/>
              <a:rect l="l" t="t" r="r" b="b"/>
              <a:pathLst>
                <a:path w="5374005" h="1386839">
                  <a:moveTo>
                    <a:pt x="5234939" y="1386839"/>
                  </a:moveTo>
                  <a:lnTo>
                    <a:pt x="138684" y="1386839"/>
                  </a:lnTo>
                  <a:lnTo>
                    <a:pt x="95000" y="1379732"/>
                  </a:lnTo>
                  <a:lnTo>
                    <a:pt x="56948" y="1359968"/>
                  </a:lnTo>
                  <a:lnTo>
                    <a:pt x="26871" y="1329891"/>
                  </a:lnTo>
                  <a:lnTo>
                    <a:pt x="7107" y="1291839"/>
                  </a:lnTo>
                  <a:lnTo>
                    <a:pt x="0" y="1248156"/>
                  </a:lnTo>
                  <a:lnTo>
                    <a:pt x="0" y="138684"/>
                  </a:lnTo>
                  <a:lnTo>
                    <a:pt x="7107" y="95000"/>
                  </a:lnTo>
                  <a:lnTo>
                    <a:pt x="26871" y="56948"/>
                  </a:lnTo>
                  <a:lnTo>
                    <a:pt x="56948" y="26871"/>
                  </a:lnTo>
                  <a:lnTo>
                    <a:pt x="95000" y="7107"/>
                  </a:lnTo>
                  <a:lnTo>
                    <a:pt x="138684" y="0"/>
                  </a:lnTo>
                  <a:lnTo>
                    <a:pt x="5234939" y="0"/>
                  </a:lnTo>
                  <a:lnTo>
                    <a:pt x="5279209" y="7107"/>
                  </a:lnTo>
                  <a:lnTo>
                    <a:pt x="5317333" y="26871"/>
                  </a:lnTo>
                  <a:lnTo>
                    <a:pt x="5347191" y="56948"/>
                  </a:lnTo>
                  <a:lnTo>
                    <a:pt x="5366662" y="95000"/>
                  </a:lnTo>
                  <a:lnTo>
                    <a:pt x="5373623" y="138684"/>
                  </a:lnTo>
                  <a:lnTo>
                    <a:pt x="5373623" y="1248156"/>
                  </a:lnTo>
                  <a:lnTo>
                    <a:pt x="5366662" y="1291839"/>
                  </a:lnTo>
                  <a:lnTo>
                    <a:pt x="5347191" y="1329891"/>
                  </a:lnTo>
                  <a:lnTo>
                    <a:pt x="5317333" y="1359968"/>
                  </a:lnTo>
                  <a:lnTo>
                    <a:pt x="5279209" y="1379732"/>
                  </a:lnTo>
                  <a:lnTo>
                    <a:pt x="5234939" y="138683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0015" y="5221223"/>
              <a:ext cx="774191" cy="77571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72318" y="4771879"/>
            <a:ext cx="2503954" cy="29085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809" spc="4" dirty="0">
                <a:latin typeface="Calibri"/>
                <a:cs typeface="Calibri"/>
              </a:rPr>
              <a:t>Gain</a:t>
            </a:r>
            <a:r>
              <a:rPr sz="1809" spc="-18" dirty="0">
                <a:latin typeface="Calibri"/>
                <a:cs typeface="Calibri"/>
              </a:rPr>
              <a:t> </a:t>
            </a:r>
            <a:r>
              <a:rPr sz="1809" spc="-4" dirty="0">
                <a:latin typeface="Calibri"/>
                <a:cs typeface="Calibri"/>
              </a:rPr>
              <a:t>customer acceptance</a:t>
            </a:r>
            <a:endParaRPr sz="1809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D07268-1995-4916-969D-573AB15DE072}"/>
                  </a:ext>
                </a:extLst>
              </p14:cNvPr>
              <p14:cNvContentPartPr/>
              <p14:nvPr/>
            </p14:nvContentPartPr>
            <p14:xfrm>
              <a:off x="2991600" y="271080"/>
              <a:ext cx="8772120" cy="517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D07268-1995-4916-969D-573AB15DE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2240" y="261720"/>
                <a:ext cx="8790840" cy="519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471" y="933225"/>
            <a:ext cx="3388658" cy="4993341"/>
          </a:xfrm>
          <a:custGeom>
            <a:avLst/>
            <a:gdLst/>
            <a:ahLst/>
            <a:cxnLst/>
            <a:rect l="l" t="t" r="r" b="b"/>
            <a:pathLst>
              <a:path w="3840479" h="5659120">
                <a:moveTo>
                  <a:pt x="384048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3840480" y="0"/>
                </a:lnTo>
                <a:lnTo>
                  <a:pt x="3840480" y="5658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2269773" y="2619084"/>
            <a:ext cx="1953746" cy="965573"/>
          </a:xfrm>
          <a:prstGeom prst="rect">
            <a:avLst/>
          </a:prstGeom>
        </p:spPr>
        <p:txBody>
          <a:bodyPr vert="horz" wrap="square" lIns="0" tIns="67235" rIns="0" bIns="0" rtlCol="0">
            <a:spAutoFit/>
          </a:bodyPr>
          <a:lstStyle/>
          <a:p>
            <a:pPr marL="11206" marR="4483">
              <a:lnSpc>
                <a:spcPts val="3459"/>
              </a:lnSpc>
              <a:spcBef>
                <a:spcPts val="529"/>
              </a:spcBef>
            </a:pPr>
            <a:r>
              <a:rPr sz="3177" spc="-13" dirty="0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sz="3177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-4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77" spc="22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177" spc="-22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177" spc="-4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3177" spc="-2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77" spc="-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177" spc="-4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77" spc="-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177" spc="-2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177" spc="-13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177" spc="-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177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471" y="5447403"/>
            <a:ext cx="3129243" cy="0"/>
          </a:xfrm>
          <a:custGeom>
            <a:avLst/>
            <a:gdLst/>
            <a:ahLst/>
            <a:cxnLst/>
            <a:rect l="l" t="t" r="r" b="b"/>
            <a:pathLst>
              <a:path w="3546475">
                <a:moveTo>
                  <a:pt x="0" y="0"/>
                </a:moveTo>
                <a:lnTo>
                  <a:pt x="3546348" y="0"/>
                </a:lnTo>
              </a:path>
            </a:pathLst>
          </a:custGeom>
          <a:ln w="2133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" name="object 5"/>
          <p:cNvGrpSpPr/>
          <p:nvPr/>
        </p:nvGrpSpPr>
        <p:grpSpPr>
          <a:xfrm>
            <a:off x="5430371" y="2017059"/>
            <a:ext cx="4549588" cy="1234888"/>
            <a:chOff x="4274820" y="2286000"/>
            <a:chExt cx="5156200" cy="1399540"/>
          </a:xfrm>
        </p:grpSpPr>
        <p:sp>
          <p:nvSpPr>
            <p:cNvPr id="6" name="object 6"/>
            <p:cNvSpPr/>
            <p:nvPr/>
          </p:nvSpPr>
          <p:spPr>
            <a:xfrm>
              <a:off x="4274820" y="2286000"/>
              <a:ext cx="5156200" cy="1399540"/>
            </a:xfrm>
            <a:custGeom>
              <a:avLst/>
              <a:gdLst/>
              <a:ahLst/>
              <a:cxnLst/>
              <a:rect l="l" t="t" r="r" b="b"/>
              <a:pathLst>
                <a:path w="5156200" h="1399539">
                  <a:moveTo>
                    <a:pt x="5015483" y="1399032"/>
                  </a:moveTo>
                  <a:lnTo>
                    <a:pt x="140208" y="1399032"/>
                  </a:lnTo>
                  <a:lnTo>
                    <a:pt x="96365" y="1391911"/>
                  </a:lnTo>
                  <a:lnTo>
                    <a:pt x="57936" y="1372063"/>
                  </a:lnTo>
                  <a:lnTo>
                    <a:pt x="27407" y="1341753"/>
                  </a:lnTo>
                  <a:lnTo>
                    <a:pt x="7266" y="1303251"/>
                  </a:lnTo>
                  <a:lnTo>
                    <a:pt x="0" y="1258824"/>
                  </a:lnTo>
                  <a:lnTo>
                    <a:pt x="0" y="140208"/>
                  </a:lnTo>
                  <a:lnTo>
                    <a:pt x="7266" y="95780"/>
                  </a:lnTo>
                  <a:lnTo>
                    <a:pt x="27407" y="57278"/>
                  </a:lnTo>
                  <a:lnTo>
                    <a:pt x="57936" y="26968"/>
                  </a:lnTo>
                  <a:lnTo>
                    <a:pt x="96365" y="7120"/>
                  </a:lnTo>
                  <a:lnTo>
                    <a:pt x="140208" y="0"/>
                  </a:lnTo>
                  <a:lnTo>
                    <a:pt x="5015483" y="0"/>
                  </a:lnTo>
                  <a:lnTo>
                    <a:pt x="5059911" y="7120"/>
                  </a:lnTo>
                  <a:lnTo>
                    <a:pt x="5098413" y="26968"/>
                  </a:lnTo>
                  <a:lnTo>
                    <a:pt x="5128723" y="57278"/>
                  </a:lnTo>
                  <a:lnTo>
                    <a:pt x="5148572" y="95780"/>
                  </a:lnTo>
                  <a:lnTo>
                    <a:pt x="5155692" y="140208"/>
                  </a:lnTo>
                  <a:lnTo>
                    <a:pt x="5155692" y="1258824"/>
                  </a:lnTo>
                  <a:lnTo>
                    <a:pt x="5148572" y="1303251"/>
                  </a:lnTo>
                  <a:lnTo>
                    <a:pt x="5128723" y="1341753"/>
                  </a:lnTo>
                  <a:lnTo>
                    <a:pt x="5098413" y="1372063"/>
                  </a:lnTo>
                  <a:lnTo>
                    <a:pt x="5059911" y="1391911"/>
                  </a:lnTo>
                  <a:lnTo>
                    <a:pt x="5015483" y="139903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2396" y="2595372"/>
              <a:ext cx="781811" cy="7818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77626" y="2203538"/>
            <a:ext cx="2364441" cy="803557"/>
          </a:xfrm>
          <a:prstGeom prst="rect">
            <a:avLst/>
          </a:prstGeom>
        </p:spPr>
        <p:txBody>
          <a:bodyPr vert="horz" wrap="square" lIns="0" tIns="34738" rIns="0" bIns="0" rtlCol="0">
            <a:spAutoFit/>
          </a:bodyPr>
          <a:lstStyle/>
          <a:p>
            <a:pPr marL="11206" marR="4483">
              <a:lnSpc>
                <a:spcPct val="92000"/>
              </a:lnSpc>
              <a:spcBef>
                <a:spcPts val="274"/>
              </a:spcBef>
            </a:pPr>
            <a:r>
              <a:rPr sz="1809" spc="-4" dirty="0">
                <a:latin typeface="Calibri"/>
                <a:cs typeface="Calibri"/>
              </a:rPr>
              <a:t>Steps </a:t>
            </a:r>
            <a:r>
              <a:rPr sz="1809" spc="-13" dirty="0">
                <a:latin typeface="Calibri"/>
                <a:cs typeface="Calibri"/>
              </a:rPr>
              <a:t>to</a:t>
            </a:r>
            <a:r>
              <a:rPr sz="1809" spc="-9" dirty="0">
                <a:latin typeface="Calibri"/>
                <a:cs typeface="Calibri"/>
              </a:rPr>
              <a:t> avoid</a:t>
            </a:r>
            <a:r>
              <a:rPr sz="1809" spc="9" dirty="0">
                <a:latin typeface="Calibri"/>
                <a:cs typeface="Calibri"/>
              </a:rPr>
              <a:t> </a:t>
            </a:r>
            <a:r>
              <a:rPr sz="1809" spc="-9" dirty="0">
                <a:latin typeface="Calibri"/>
                <a:cs typeface="Calibri"/>
              </a:rPr>
              <a:t>negative </a:t>
            </a:r>
            <a:r>
              <a:rPr sz="1809" spc="-4" dirty="0">
                <a:latin typeface="Calibri"/>
                <a:cs typeface="Calibri"/>
              </a:rPr>
              <a:t> </a:t>
            </a:r>
            <a:r>
              <a:rPr sz="1809" dirty="0">
                <a:latin typeface="Calibri"/>
                <a:cs typeface="Calibri"/>
              </a:rPr>
              <a:t>consequences </a:t>
            </a:r>
            <a:r>
              <a:rPr sz="1809" spc="-4" dirty="0">
                <a:latin typeface="Calibri"/>
                <a:cs typeface="Calibri"/>
              </a:rPr>
              <a:t>on </a:t>
            </a:r>
            <a:r>
              <a:rPr sz="1809" dirty="0">
                <a:latin typeface="Calibri"/>
                <a:cs typeface="Calibri"/>
              </a:rPr>
              <a:t>project </a:t>
            </a:r>
            <a:r>
              <a:rPr sz="1809" spc="-397" dirty="0">
                <a:latin typeface="Calibri"/>
                <a:cs typeface="Calibri"/>
              </a:rPr>
              <a:t> </a:t>
            </a:r>
            <a:r>
              <a:rPr sz="1809" spc="-4" dirty="0">
                <a:latin typeface="Calibri"/>
                <a:cs typeface="Calibri"/>
              </a:rPr>
              <a:t>termination</a:t>
            </a:r>
            <a:endParaRPr sz="1809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30371" y="3560781"/>
            <a:ext cx="4549588" cy="1236009"/>
            <a:chOff x="4274820" y="4035552"/>
            <a:chExt cx="5156200" cy="1400810"/>
          </a:xfrm>
        </p:grpSpPr>
        <p:sp>
          <p:nvSpPr>
            <p:cNvPr id="10" name="object 10"/>
            <p:cNvSpPr/>
            <p:nvPr/>
          </p:nvSpPr>
          <p:spPr>
            <a:xfrm>
              <a:off x="4274820" y="4035552"/>
              <a:ext cx="5156200" cy="1400810"/>
            </a:xfrm>
            <a:custGeom>
              <a:avLst/>
              <a:gdLst/>
              <a:ahLst/>
              <a:cxnLst/>
              <a:rect l="l" t="t" r="r" b="b"/>
              <a:pathLst>
                <a:path w="5156200" h="1400810">
                  <a:moveTo>
                    <a:pt x="5015483" y="1400556"/>
                  </a:moveTo>
                  <a:lnTo>
                    <a:pt x="140208" y="1400556"/>
                  </a:lnTo>
                  <a:lnTo>
                    <a:pt x="96365" y="1393289"/>
                  </a:lnTo>
                  <a:lnTo>
                    <a:pt x="57936" y="1373148"/>
                  </a:lnTo>
                  <a:lnTo>
                    <a:pt x="27407" y="1342619"/>
                  </a:lnTo>
                  <a:lnTo>
                    <a:pt x="7266" y="1304190"/>
                  </a:lnTo>
                  <a:lnTo>
                    <a:pt x="0" y="1260347"/>
                  </a:lnTo>
                  <a:lnTo>
                    <a:pt x="0" y="140208"/>
                  </a:lnTo>
                  <a:lnTo>
                    <a:pt x="7266" y="95780"/>
                  </a:lnTo>
                  <a:lnTo>
                    <a:pt x="27407" y="57278"/>
                  </a:lnTo>
                  <a:lnTo>
                    <a:pt x="57936" y="26968"/>
                  </a:lnTo>
                  <a:lnTo>
                    <a:pt x="96365" y="7120"/>
                  </a:lnTo>
                  <a:lnTo>
                    <a:pt x="140208" y="0"/>
                  </a:lnTo>
                  <a:lnTo>
                    <a:pt x="5015483" y="0"/>
                  </a:lnTo>
                  <a:lnTo>
                    <a:pt x="5059911" y="7120"/>
                  </a:lnTo>
                  <a:lnTo>
                    <a:pt x="5098413" y="26968"/>
                  </a:lnTo>
                  <a:lnTo>
                    <a:pt x="5128723" y="57278"/>
                  </a:lnTo>
                  <a:lnTo>
                    <a:pt x="5148572" y="95780"/>
                  </a:lnTo>
                  <a:lnTo>
                    <a:pt x="5155692" y="140208"/>
                  </a:lnTo>
                  <a:lnTo>
                    <a:pt x="5155692" y="1260347"/>
                  </a:lnTo>
                  <a:lnTo>
                    <a:pt x="5148572" y="1304190"/>
                  </a:lnTo>
                  <a:lnTo>
                    <a:pt x="5128723" y="1342619"/>
                  </a:lnTo>
                  <a:lnTo>
                    <a:pt x="5098413" y="1373148"/>
                  </a:lnTo>
                  <a:lnTo>
                    <a:pt x="5059911" y="1393289"/>
                  </a:lnTo>
                  <a:lnTo>
                    <a:pt x="5015483" y="140055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2396" y="4344924"/>
              <a:ext cx="781811" cy="78333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77626" y="3874958"/>
            <a:ext cx="1832722" cy="551998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11206" marR="4483">
              <a:lnSpc>
                <a:spcPts val="2003"/>
              </a:lnSpc>
              <a:spcBef>
                <a:spcPts val="304"/>
              </a:spcBef>
            </a:pPr>
            <a:r>
              <a:rPr sz="1809" spc="-4" dirty="0">
                <a:latin typeface="Calibri"/>
                <a:cs typeface="Calibri"/>
              </a:rPr>
              <a:t>Reasons </a:t>
            </a:r>
            <a:r>
              <a:rPr sz="1809" spc="-13" dirty="0">
                <a:latin typeface="Calibri"/>
                <a:cs typeface="Calibri"/>
              </a:rPr>
              <a:t>for </a:t>
            </a:r>
            <a:r>
              <a:rPr sz="1809" spc="-4" dirty="0">
                <a:latin typeface="Calibri"/>
                <a:cs typeface="Calibri"/>
              </a:rPr>
              <a:t>project </a:t>
            </a:r>
            <a:r>
              <a:rPr sz="1809" spc="-397" dirty="0">
                <a:latin typeface="Calibri"/>
                <a:cs typeface="Calibri"/>
              </a:rPr>
              <a:t> </a:t>
            </a:r>
            <a:r>
              <a:rPr sz="1809" spc="-4" dirty="0">
                <a:latin typeface="Calibri"/>
                <a:cs typeface="Calibri"/>
              </a:rPr>
              <a:t>termination</a:t>
            </a:r>
            <a:endParaRPr sz="1809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0F14DBE-2A29-4181-8E0E-2F735B3782DD}"/>
                  </a:ext>
                </a:extLst>
              </p14:cNvPr>
              <p14:cNvContentPartPr/>
              <p14:nvPr/>
            </p14:nvContentPartPr>
            <p14:xfrm>
              <a:off x="6397920" y="1799640"/>
              <a:ext cx="4286880" cy="2646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0F14DBE-2A29-4181-8E0E-2F735B378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8560" y="1790280"/>
                <a:ext cx="4305600" cy="266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5798" y="2586738"/>
            <a:ext cx="2214843" cy="1575657"/>
          </a:xfrm>
          <a:prstGeom prst="rect">
            <a:avLst/>
          </a:prstGeom>
        </p:spPr>
        <p:txBody>
          <a:bodyPr vert="horz" wrap="square" lIns="0" tIns="74519" rIns="0" bIns="0" rtlCol="0">
            <a:spAutoFit/>
          </a:bodyPr>
          <a:lstStyle/>
          <a:p>
            <a:pPr marL="11206" marR="4483">
              <a:lnSpc>
                <a:spcPts val="3927"/>
              </a:lnSpc>
              <a:spcBef>
                <a:spcPts val="587"/>
              </a:spcBef>
            </a:pPr>
            <a:r>
              <a:rPr sz="3618" spc="-49" dirty="0">
                <a:latin typeface="Calibri"/>
                <a:cs typeface="Calibri"/>
              </a:rPr>
              <a:t>Types </a:t>
            </a:r>
            <a:r>
              <a:rPr sz="3618" spc="-18" dirty="0">
                <a:latin typeface="Calibri"/>
                <a:cs typeface="Calibri"/>
              </a:rPr>
              <a:t>of </a:t>
            </a:r>
            <a:r>
              <a:rPr sz="3618" spc="-13" dirty="0">
                <a:latin typeface="Calibri"/>
                <a:cs typeface="Calibri"/>
              </a:rPr>
              <a:t> </a:t>
            </a:r>
            <a:r>
              <a:rPr sz="3618" spc="-22" dirty="0">
                <a:latin typeface="Calibri"/>
                <a:cs typeface="Calibri"/>
              </a:rPr>
              <a:t>project </a:t>
            </a:r>
            <a:r>
              <a:rPr sz="3618" spc="-18" dirty="0">
                <a:latin typeface="Calibri"/>
                <a:cs typeface="Calibri"/>
              </a:rPr>
              <a:t> </a:t>
            </a:r>
            <a:r>
              <a:rPr sz="3618" spc="-53" dirty="0">
                <a:latin typeface="Calibri"/>
                <a:cs typeface="Calibri"/>
              </a:rPr>
              <a:t>t</a:t>
            </a:r>
            <a:r>
              <a:rPr sz="3618" spc="-22" dirty="0">
                <a:latin typeface="Calibri"/>
                <a:cs typeface="Calibri"/>
              </a:rPr>
              <a:t>e</a:t>
            </a:r>
            <a:r>
              <a:rPr sz="3618" spc="9" dirty="0">
                <a:latin typeface="Calibri"/>
                <a:cs typeface="Calibri"/>
              </a:rPr>
              <a:t>r</a:t>
            </a:r>
            <a:r>
              <a:rPr sz="3618" spc="-13" dirty="0">
                <a:latin typeface="Calibri"/>
                <a:cs typeface="Calibri"/>
              </a:rPr>
              <a:t>m</a:t>
            </a:r>
            <a:r>
              <a:rPr sz="3618" spc="-31" dirty="0">
                <a:latin typeface="Calibri"/>
                <a:cs typeface="Calibri"/>
              </a:rPr>
              <a:t>i</a:t>
            </a:r>
            <a:r>
              <a:rPr sz="3618" spc="-9" dirty="0">
                <a:latin typeface="Calibri"/>
                <a:cs typeface="Calibri"/>
              </a:rPr>
              <a:t>n</a:t>
            </a:r>
            <a:r>
              <a:rPr sz="3618" spc="-62" dirty="0">
                <a:latin typeface="Calibri"/>
                <a:cs typeface="Calibri"/>
              </a:rPr>
              <a:t>a</a:t>
            </a:r>
            <a:r>
              <a:rPr sz="3618" spc="-13" dirty="0">
                <a:latin typeface="Calibri"/>
                <a:cs typeface="Calibri"/>
              </a:rPr>
              <a:t>t</a:t>
            </a:r>
            <a:r>
              <a:rPr sz="3618" spc="-31" dirty="0">
                <a:latin typeface="Calibri"/>
                <a:cs typeface="Calibri"/>
              </a:rPr>
              <a:t>i</a:t>
            </a:r>
            <a:r>
              <a:rPr sz="3618" spc="-18" dirty="0">
                <a:latin typeface="Calibri"/>
                <a:cs typeface="Calibri"/>
              </a:rPr>
              <a:t>o</a:t>
            </a:r>
            <a:r>
              <a:rPr sz="3618" spc="-9" dirty="0">
                <a:latin typeface="Calibri"/>
                <a:cs typeface="Calibri"/>
              </a:rPr>
              <a:t>n</a:t>
            </a:r>
            <a:endParaRPr sz="3618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18786" y="1535445"/>
            <a:ext cx="1975037" cy="594628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spcBef>
                <a:spcPts val="84"/>
              </a:spcBef>
            </a:pPr>
            <a:r>
              <a:rPr sz="3794" b="0" spc="-4" dirty="0"/>
              <a:t>Extinction</a:t>
            </a:r>
            <a:endParaRPr sz="3794"/>
          </a:p>
        </p:txBody>
      </p:sp>
      <p:sp>
        <p:nvSpPr>
          <p:cNvPr id="5" name="object 5"/>
          <p:cNvSpPr txBox="1"/>
          <p:nvPr/>
        </p:nvSpPr>
        <p:spPr>
          <a:xfrm>
            <a:off x="5218786" y="2549082"/>
            <a:ext cx="1696010" cy="59462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79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794" spc="-26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794" spc="9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794" spc="-2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794" spc="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794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8786" y="3565722"/>
            <a:ext cx="2177303" cy="59462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794" spc="-22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379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18786" y="4582362"/>
            <a:ext cx="2018179" cy="59462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794" spc="-62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794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794" spc="-53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794" spc="-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794" spc="-2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794" spc="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794" spc="-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379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299161"/>
            <a:ext cx="6719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latin typeface="Calibri"/>
                <a:cs typeface="Calibri"/>
              </a:rPr>
              <a:t>Various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types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of</a:t>
            </a:r>
            <a:r>
              <a:rPr sz="3600" b="0" spc="-10" dirty="0">
                <a:latin typeface="Calibri"/>
                <a:cs typeface="Calibri"/>
              </a:rPr>
              <a:t> project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termination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119352"/>
            <a:ext cx="10400030" cy="43376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2000" b="1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b="1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b="1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bg1"/>
                </a:solidFill>
                <a:latin typeface="Calibri"/>
                <a:cs typeface="Calibri"/>
              </a:rPr>
              <a:t>Extinction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8580">
              <a:lnSpc>
                <a:spcPct val="100000"/>
              </a:lnSpc>
              <a:spcBef>
                <a:spcPts val="770"/>
              </a:spcBef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stopped.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may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end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because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it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has been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successful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achieved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its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goals: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marR="5080" lvl="1" indent="-229235">
              <a:lnSpc>
                <a:spcPts val="2160"/>
              </a:lnSpc>
              <a:spcBef>
                <a:spcPts val="5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new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product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has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been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developed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handed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over</a:t>
            </a:r>
            <a:r>
              <a:rPr sz="20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client,</a:t>
            </a:r>
            <a:r>
              <a:rPr sz="20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software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has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been </a:t>
            </a:r>
            <a:r>
              <a:rPr sz="2000" spc="-4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installed</a:t>
            </a:r>
            <a:r>
              <a:rPr sz="20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running.</a:t>
            </a: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may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also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stopped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because it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unsuccessful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has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been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superseded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special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case of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extinction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“termination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chemeClr val="bg1"/>
                </a:solidFill>
                <a:latin typeface="Calibri"/>
                <a:cs typeface="Calibri"/>
              </a:rPr>
              <a:t>murder.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There are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sorts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murders.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3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67335" indent="-255270">
              <a:lnSpc>
                <a:spcPct val="100000"/>
              </a:lnSpc>
              <a:buAutoNum type="arabicPeriod" startAt="2"/>
              <a:tabLst>
                <a:tab pos="267970" algn="l"/>
              </a:tabLst>
            </a:pPr>
            <a:r>
              <a:rPr sz="2000" b="1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b="1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chemeClr val="bg1"/>
                </a:solidFill>
                <a:latin typeface="Calibri"/>
                <a:cs typeface="Calibri"/>
              </a:rPr>
              <a:t>Addition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830"/>
              </a:spcBef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project</a:t>
            </a:r>
            <a:r>
              <a:rPr sz="20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becomes</a:t>
            </a:r>
            <a:r>
              <a:rPr sz="20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a formal</a:t>
            </a:r>
            <a:r>
              <a:rPr sz="20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part</a:t>
            </a:r>
            <a:r>
              <a:rPr sz="20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parent</a:t>
            </a:r>
            <a:r>
              <a:rPr sz="20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organization</a:t>
            </a:r>
          </a:p>
          <a:p>
            <a:pPr marL="768350" lvl="1" indent="-299085">
              <a:lnSpc>
                <a:spcPct val="100000"/>
              </a:lnSpc>
              <a:spcBef>
                <a:spcPts val="204"/>
              </a:spcBef>
              <a:buChar char="•"/>
              <a:tabLst>
                <a:tab pos="768350" algn="l"/>
                <a:tab pos="768985" algn="l"/>
              </a:tabLst>
            </a:pP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People,</a:t>
            </a:r>
            <a:r>
              <a:rPr sz="20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material,</a:t>
            </a:r>
            <a:r>
              <a:rPr sz="20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facilities</a:t>
            </a:r>
            <a:r>
              <a:rPr sz="20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chemeClr val="bg1"/>
                </a:solidFill>
                <a:latin typeface="Arial MT"/>
                <a:cs typeface="Arial MT"/>
              </a:rPr>
              <a:t>transition</a:t>
            </a: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7B0987-BDF3-4330-B566-9461E088470E}"/>
                  </a:ext>
                </a:extLst>
              </p14:cNvPr>
              <p14:cNvContentPartPr/>
              <p14:nvPr/>
            </p14:nvContentPartPr>
            <p14:xfrm>
              <a:off x="3134520" y="45720"/>
              <a:ext cx="8804160" cy="5442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7B0987-BDF3-4330-B566-9461E08847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5160" y="36360"/>
                <a:ext cx="8822880" cy="546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311911"/>
            <a:ext cx="6721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latin typeface="Calibri"/>
                <a:cs typeface="Calibri"/>
              </a:rPr>
              <a:t>Various</a:t>
            </a:r>
            <a:r>
              <a:rPr sz="3600" b="0" spc="-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types </a:t>
            </a:r>
            <a:r>
              <a:rPr sz="3600" b="0" spc="-5" dirty="0">
                <a:latin typeface="Calibri"/>
                <a:cs typeface="Calibri"/>
              </a:rPr>
              <a:t>of </a:t>
            </a:r>
            <a:r>
              <a:rPr sz="3600" b="0" spc="-15" dirty="0">
                <a:latin typeface="Calibri"/>
                <a:cs typeface="Calibri"/>
              </a:rPr>
              <a:t>project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termination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022121"/>
            <a:ext cx="10711180" cy="52368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469900" algn="l"/>
              </a:tabLst>
            </a:pPr>
            <a:r>
              <a:rPr sz="1900" b="1" spc="-5" dirty="0">
                <a:solidFill>
                  <a:schemeClr val="bg1"/>
                </a:solidFill>
                <a:latin typeface="Calibri"/>
                <a:cs typeface="Calibri"/>
              </a:rPr>
              <a:t>3	</a:t>
            </a:r>
            <a:r>
              <a:rPr sz="1900" b="1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1900" b="1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1900" b="1" spc="-15" dirty="0">
                <a:solidFill>
                  <a:schemeClr val="bg1"/>
                </a:solidFill>
                <a:latin typeface="Calibri"/>
                <a:cs typeface="Calibri"/>
              </a:rPr>
              <a:t> Integration</a:t>
            </a:r>
            <a:endParaRPr sz="19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5080">
              <a:lnSpc>
                <a:spcPts val="1820"/>
              </a:lnSpc>
              <a:spcBef>
                <a:spcPts val="994"/>
              </a:spcBef>
            </a:pP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more</a:t>
            </a:r>
            <a:r>
              <a:rPr sz="1900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important</a:t>
            </a:r>
            <a:r>
              <a:rPr sz="1900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aspects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 transition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project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integrated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operation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that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must</a:t>
            </a:r>
            <a:r>
              <a:rPr sz="19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be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considered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when </a:t>
            </a:r>
            <a:r>
              <a:rPr sz="1900" spc="-45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project</a:t>
            </a:r>
            <a:r>
              <a:rPr sz="1900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functions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are distributed.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02260" indent="-29019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02260" algn="l"/>
                <a:tab pos="30289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Personnel </a:t>
            </a:r>
            <a:r>
              <a:rPr sz="1900" i="1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Where</a:t>
            </a:r>
            <a:r>
              <a:rPr sz="1900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will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 project</a:t>
            </a:r>
            <a:r>
              <a:rPr sz="19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team</a:t>
            </a:r>
            <a:r>
              <a:rPr sz="19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go?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Manufacturing:</a:t>
            </a:r>
            <a:r>
              <a:rPr sz="1900" i="1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training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complete?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Accounting/Finance</a:t>
            </a:r>
            <a:r>
              <a:rPr sz="1900" i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Have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project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accounts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been closed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audited?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520700" indent="-229235">
              <a:lnSpc>
                <a:spcPct val="8010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Engineering</a:t>
            </a:r>
            <a:r>
              <a:rPr sz="1900" i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Are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all drawings</a:t>
            </a:r>
            <a:r>
              <a:rPr sz="19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complete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on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fi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le?</a:t>
            </a:r>
            <a:r>
              <a:rPr sz="1900" spc="-1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Are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operating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manuals</a:t>
            </a:r>
            <a:r>
              <a:rPr sz="1900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change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procedures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understood?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Have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training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programs</a:t>
            </a:r>
            <a:r>
              <a:rPr sz="19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been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altered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appropriately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for</a:t>
            </a:r>
            <a:r>
              <a:rPr sz="19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new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employees?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Have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maintenance </a:t>
            </a:r>
            <a:r>
              <a:rPr sz="1900" spc="-45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schedules been adjusted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for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change?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Do we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have a proper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level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“spares”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in stock?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878840" indent="-229235">
              <a:lnSpc>
                <a:spcPts val="182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Information</a:t>
            </a:r>
            <a:r>
              <a:rPr sz="1900" i="1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10" dirty="0">
                <a:solidFill>
                  <a:schemeClr val="bg1"/>
                </a:solidFill>
                <a:latin typeface="Times New Roman"/>
                <a:cs typeface="Times New Roman"/>
              </a:rPr>
              <a:t>Systems/Software</a:t>
            </a:r>
            <a:r>
              <a:rPr sz="1900" i="1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Has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new</a:t>
            </a:r>
            <a:r>
              <a:rPr sz="1900" spc="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system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been thoroughly</a:t>
            </a:r>
            <a:r>
              <a:rPr sz="19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tested? Is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software</a:t>
            </a:r>
            <a:r>
              <a:rPr sz="19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properly </a:t>
            </a:r>
            <a:r>
              <a:rPr sz="1900" spc="-45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documented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are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“comments”</a:t>
            </a:r>
            <a:r>
              <a:rPr sz="1900" spc="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complete?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9235">
              <a:lnSpc>
                <a:spcPts val="2050"/>
              </a:lnSpc>
              <a:spcBef>
                <a:spcPts val="5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Marketing</a:t>
            </a:r>
            <a:r>
              <a:rPr sz="1900" i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sales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department</a:t>
            </a:r>
            <a:r>
              <a:rPr sz="19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aware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change?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marketing</a:t>
            </a:r>
            <a:r>
              <a:rPr sz="1900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agreement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about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lead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times?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>
              <a:lnSpc>
                <a:spcPts val="2050"/>
              </a:lnSpc>
            </a:pP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marketing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comfortable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with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 new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line?</a:t>
            </a:r>
            <a:r>
              <a:rPr sz="1900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 marketing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strategy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ready for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implementation?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marR="65405" indent="-229235">
              <a:lnSpc>
                <a:spcPct val="8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10" dirty="0">
                <a:solidFill>
                  <a:schemeClr val="bg1"/>
                </a:solidFill>
                <a:latin typeface="Times New Roman"/>
                <a:cs typeface="Times New Roman"/>
              </a:rPr>
              <a:t>Purchasing,</a:t>
            </a:r>
            <a:r>
              <a:rPr sz="1900" i="1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Distribution,</a:t>
            </a:r>
            <a:r>
              <a:rPr sz="1900" i="1" spc="3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Legal,</a:t>
            </a:r>
            <a:r>
              <a:rPr sz="1900" i="1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etc.</a:t>
            </a:r>
            <a:r>
              <a:rPr sz="1900" i="1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Are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all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these and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other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functional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areas aware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of</a:t>
            </a:r>
            <a:r>
              <a:rPr sz="1900" spc="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 change?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Has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each </a:t>
            </a:r>
            <a:r>
              <a:rPr sz="1900" spc="-45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made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sure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that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transition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from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project</a:t>
            </a:r>
            <a:r>
              <a:rPr sz="1900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standard</a:t>
            </a:r>
            <a:r>
              <a:rPr sz="190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operation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has been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accomplished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within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standard 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organizational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guidelines</a:t>
            </a:r>
            <a:r>
              <a:rPr sz="1900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and that</a:t>
            </a:r>
            <a:r>
              <a:rPr sz="19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standard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administrative</a:t>
            </a:r>
            <a:r>
              <a:rPr sz="1900" spc="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procedures have</a:t>
            </a:r>
            <a:r>
              <a:rPr sz="190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been</a:t>
            </a:r>
            <a:r>
              <a:rPr sz="1900" spc="-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spc="-5" dirty="0">
                <a:solidFill>
                  <a:schemeClr val="bg1"/>
                </a:solidFill>
                <a:latin typeface="Times New Roman"/>
                <a:cs typeface="Times New Roman"/>
              </a:rPr>
              <a:t>installed?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Risk</a:t>
            </a:r>
            <a:r>
              <a:rPr sz="1900" i="1" spc="-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Identification</a:t>
            </a:r>
            <a:r>
              <a:rPr sz="1900" i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sz="1900" i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9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Management</a:t>
            </a:r>
            <a:endParaRPr sz="19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51A7F4-F660-4013-958B-AB94888BAA4F}"/>
                  </a:ext>
                </a:extLst>
              </p14:cNvPr>
              <p14:cNvContentPartPr/>
              <p14:nvPr/>
            </p14:nvContentPartPr>
            <p14:xfrm>
              <a:off x="605520" y="2065680"/>
              <a:ext cx="11559600" cy="4446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51A7F4-F660-4013-958B-AB94888BAA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60" y="2056320"/>
                <a:ext cx="11578320" cy="446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6049"/>
            <a:ext cx="6719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latin typeface="Calibri"/>
                <a:cs typeface="Calibri"/>
              </a:rPr>
              <a:t>Various</a:t>
            </a:r>
            <a:r>
              <a:rPr sz="3600" b="0" spc="-25" dirty="0">
                <a:latin typeface="Calibri"/>
                <a:cs typeface="Calibri"/>
              </a:rPr>
              <a:t> </a:t>
            </a:r>
            <a:r>
              <a:rPr sz="3600" b="0" dirty="0">
                <a:latin typeface="Calibri"/>
                <a:cs typeface="Calibri"/>
              </a:rPr>
              <a:t>types</a:t>
            </a:r>
            <a:r>
              <a:rPr sz="3600" b="0" spc="-20" dirty="0">
                <a:latin typeface="Calibri"/>
                <a:cs typeface="Calibri"/>
              </a:rPr>
              <a:t> </a:t>
            </a:r>
            <a:r>
              <a:rPr sz="3600" b="0" spc="-5" dirty="0">
                <a:latin typeface="Calibri"/>
                <a:cs typeface="Calibri"/>
              </a:rPr>
              <a:t>of</a:t>
            </a:r>
            <a:r>
              <a:rPr sz="3600" b="0" spc="-10" dirty="0">
                <a:latin typeface="Calibri"/>
                <a:cs typeface="Calibri"/>
              </a:rPr>
              <a:t> project</a:t>
            </a:r>
            <a:r>
              <a:rPr sz="3600" b="0" spc="-35" dirty="0">
                <a:latin typeface="Calibri"/>
                <a:cs typeface="Calibri"/>
              </a:rPr>
              <a:t> </a:t>
            </a:r>
            <a:r>
              <a:rPr sz="3600" b="0" spc="-10" dirty="0">
                <a:latin typeface="Calibri"/>
                <a:cs typeface="Calibri"/>
              </a:rPr>
              <a:t>termination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172" y="1736535"/>
            <a:ext cx="7484745" cy="139268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10820" indent="-198755">
              <a:lnSpc>
                <a:spcPct val="100000"/>
              </a:lnSpc>
              <a:spcBef>
                <a:spcPts val="360"/>
              </a:spcBef>
              <a:buSzPct val="95000"/>
              <a:buAutoNum type="arabicPeriod" startAt="4"/>
              <a:tabLst>
                <a:tab pos="211454" algn="l"/>
              </a:tabLst>
            </a:pPr>
            <a:r>
              <a:rPr sz="2000" b="1" spc="-20" dirty="0">
                <a:solidFill>
                  <a:schemeClr val="bg1"/>
                </a:solidFill>
                <a:latin typeface="Calibri"/>
                <a:cs typeface="Calibri"/>
              </a:rPr>
              <a:t>Termination</a:t>
            </a:r>
            <a:r>
              <a:rPr sz="2000" b="1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b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chemeClr val="bg1"/>
                </a:solidFill>
                <a:latin typeface="Calibri"/>
                <a:cs typeface="Calibri"/>
              </a:rPr>
              <a:t>Starvation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It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bg1"/>
                </a:solidFill>
                <a:latin typeface="Calibri"/>
                <a:cs typeface="Calibri"/>
              </a:rPr>
              <a:t>is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“slow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starvation</a:t>
            </a:r>
            <a:r>
              <a:rPr sz="20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budget</a:t>
            </a:r>
            <a:r>
              <a:rPr sz="20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decrement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Withdrawal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 “life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chemeClr val="bg1"/>
                </a:solidFill>
                <a:latin typeface="Calibri"/>
                <a:cs typeface="Calibri"/>
              </a:rPr>
              <a:t>support”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Can </a:t>
            </a:r>
            <a:r>
              <a:rPr sz="2000" spc="-20" dirty="0">
                <a:solidFill>
                  <a:schemeClr val="bg1"/>
                </a:solidFill>
                <a:latin typeface="Calibri"/>
                <a:cs typeface="Calibri"/>
              </a:rPr>
              <a:t>save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chemeClr val="bg1"/>
                </a:solidFill>
                <a:latin typeface="Calibri"/>
                <a:cs typeface="Calibri"/>
              </a:rPr>
              <a:t>“face,”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avoid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 embarrassment,</a:t>
            </a:r>
            <a:r>
              <a:rPr sz="200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evade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admission</a:t>
            </a:r>
            <a:r>
              <a:rPr sz="20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Calibri"/>
                <a:cs typeface="Calibri"/>
              </a:rPr>
              <a:t>defeat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092C9D-C964-4B4E-A573-6F79469945FB}"/>
                  </a:ext>
                </a:extLst>
              </p14:cNvPr>
              <p14:cNvContentPartPr/>
              <p14:nvPr/>
            </p14:nvContentPartPr>
            <p14:xfrm>
              <a:off x="2529000" y="2367000"/>
              <a:ext cx="8129160" cy="3464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092C9D-C964-4B4E-A573-6F79469945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9640" y="2357640"/>
                <a:ext cx="8147880" cy="348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"/>
            <a:ext cx="12191999" cy="68579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3970" marR="5080">
              <a:lnSpc>
                <a:spcPts val="2700"/>
              </a:lnSpc>
              <a:spcBef>
                <a:spcPts val="434"/>
              </a:spcBef>
            </a:pP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primary</a:t>
            </a:r>
            <a:r>
              <a:rPr spc="10" dirty="0"/>
              <a:t> </a:t>
            </a:r>
            <a:r>
              <a:rPr dirty="0"/>
              <a:t>duties</a:t>
            </a:r>
            <a:r>
              <a:rPr spc="-5" dirty="0"/>
              <a:t> of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0" dirty="0"/>
              <a:t>termination</a:t>
            </a:r>
            <a:r>
              <a:rPr spc="25" dirty="0"/>
              <a:t> </a:t>
            </a:r>
            <a:r>
              <a:rPr spc="-10" dirty="0"/>
              <a:t>manager</a:t>
            </a:r>
            <a:r>
              <a:rPr spc="10" dirty="0"/>
              <a:t> </a:t>
            </a:r>
            <a:r>
              <a:rPr spc="-10" dirty="0"/>
              <a:t>are</a:t>
            </a:r>
            <a:r>
              <a:rPr spc="5" dirty="0"/>
              <a:t> </a:t>
            </a:r>
            <a:r>
              <a:rPr spc="-5" dirty="0"/>
              <a:t>encompassed</a:t>
            </a:r>
            <a:r>
              <a:rPr spc="40"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10" dirty="0"/>
              <a:t>following </a:t>
            </a:r>
            <a:r>
              <a:rPr spc="-550" dirty="0"/>
              <a:t> </a:t>
            </a:r>
            <a:r>
              <a:rPr spc="-5" dirty="0"/>
              <a:t>nine</a:t>
            </a:r>
            <a:r>
              <a:rPr spc="-10" dirty="0"/>
              <a:t> </a:t>
            </a:r>
            <a:r>
              <a:rPr spc="-15" dirty="0"/>
              <a:t>general</a:t>
            </a:r>
            <a:r>
              <a:rPr dirty="0"/>
              <a:t> </a:t>
            </a:r>
            <a:r>
              <a:rPr spc="-15" dirty="0"/>
              <a:t>tasks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2172" y="1677200"/>
            <a:ext cx="10523220" cy="443230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25425" indent="-213360">
              <a:lnSpc>
                <a:spcPct val="100000"/>
              </a:lnSpc>
              <a:spcBef>
                <a:spcPts val="885"/>
              </a:spcBef>
              <a:buFont typeface="Calibri"/>
              <a:buAutoNum type="arabicPeriod"/>
              <a:tabLst>
                <a:tab pos="226060" algn="l"/>
              </a:tabLst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Ensure completion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work,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including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tasks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performed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subcontractors.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5425" indent="-213360">
              <a:lnSpc>
                <a:spcPts val="1939"/>
              </a:lnSpc>
              <a:spcBef>
                <a:spcPts val="795"/>
              </a:spcBef>
              <a:buFont typeface="Calibri"/>
              <a:buAutoNum type="arabicPeriod"/>
              <a:tabLst>
                <a:tab pos="226060" algn="l"/>
              </a:tabLst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Notify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 client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completion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ensure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that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delivery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(and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installation)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accomplished.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Acceptance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</a:p>
          <a:p>
            <a:pPr marL="12700">
              <a:lnSpc>
                <a:spcPts val="1939"/>
              </a:lnSpc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must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acknowledged by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client.</a:t>
            </a:r>
          </a:p>
          <a:p>
            <a:pPr marL="225425" indent="-213360">
              <a:lnSpc>
                <a:spcPts val="1939"/>
              </a:lnSpc>
              <a:spcBef>
                <a:spcPts val="790"/>
              </a:spcBef>
              <a:buFont typeface="Calibri"/>
              <a:buAutoNum type="arabicPeriod" startAt="3"/>
              <a:tabLst>
                <a:tab pos="226060" algn="l"/>
              </a:tabLst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Ensure that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documentation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is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complete,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including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terminal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evaluation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project deliverables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preparation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of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project’s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Final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Report.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5425" indent="-213360">
              <a:lnSpc>
                <a:spcPct val="100000"/>
              </a:lnSpc>
              <a:spcBef>
                <a:spcPts val="805"/>
              </a:spcBef>
              <a:buFont typeface="Calibri"/>
              <a:buAutoNum type="arabicPeriod" startAt="4"/>
              <a:tabLst>
                <a:tab pos="226060" algn="l"/>
              </a:tabLst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Clear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fi</a:t>
            </a:r>
            <a:r>
              <a:rPr sz="17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nal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billings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oversee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preparation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fi</a:t>
            </a:r>
            <a:r>
              <a:rPr sz="17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nal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invoices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sent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 the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client.</a:t>
            </a:r>
          </a:p>
          <a:p>
            <a:pPr marL="225425" indent="-213360">
              <a:lnSpc>
                <a:spcPct val="100000"/>
              </a:lnSpc>
              <a:spcBef>
                <a:spcPts val="795"/>
              </a:spcBef>
              <a:buFont typeface="Calibri"/>
              <a:buAutoNum type="arabicPeriod" startAt="4"/>
              <a:tabLst>
                <a:tab pos="226060" algn="l"/>
              </a:tabLst>
            </a:pP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Redistribute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personnel,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materials,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equipment,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any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other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resources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appropriate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places.</a:t>
            </a:r>
          </a:p>
          <a:p>
            <a:pPr marL="229235" indent="-217170">
              <a:lnSpc>
                <a:spcPts val="1939"/>
              </a:lnSpc>
              <a:spcBef>
                <a:spcPts val="790"/>
              </a:spcBef>
              <a:buFont typeface="Calibri"/>
              <a:buAutoNum type="arabicPeriod" startAt="4"/>
              <a:tabLst>
                <a:tab pos="229870" algn="l"/>
              </a:tabLst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Clear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with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legal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counsel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consultant.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File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sz="17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patents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if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appropriate.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Record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archive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“nondisclosure”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documents.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5425" indent="-213360">
              <a:lnSpc>
                <a:spcPts val="1939"/>
              </a:lnSpc>
              <a:spcBef>
                <a:spcPts val="805"/>
              </a:spcBef>
              <a:buFont typeface="Calibri"/>
              <a:buAutoNum type="arabicPeriod" startAt="7"/>
              <a:tabLst>
                <a:tab pos="226060" algn="l"/>
              </a:tabLst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Determine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what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records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(manuals,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reports,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other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paperwork)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keep.</a:t>
            </a:r>
            <a:r>
              <a:rPr sz="17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Ensure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that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such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documents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stored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in</a:t>
            </a:r>
          </a:p>
          <a:p>
            <a:pPr marL="12700">
              <a:lnSpc>
                <a:spcPts val="1939"/>
              </a:lnSpc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proper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places</a:t>
            </a:r>
            <a:r>
              <a:rPr sz="17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that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responsibility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document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retention</a:t>
            </a:r>
            <a:r>
              <a:rPr sz="17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is turned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over</a:t>
            </a:r>
            <a:r>
              <a:rPr sz="17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 parent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organization’s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archivist.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310515">
              <a:lnSpc>
                <a:spcPts val="1839"/>
              </a:lnSpc>
              <a:spcBef>
                <a:spcPts val="1019"/>
              </a:spcBef>
              <a:buFont typeface="Calibri"/>
              <a:buAutoNum type="arabicPeriod" startAt="8"/>
              <a:tabLst>
                <a:tab pos="226060" algn="l"/>
              </a:tabLst>
            </a:pP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Ascertain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any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product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support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requirements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(e.g.,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spares,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service),</a:t>
            </a:r>
            <a:r>
              <a:rPr sz="170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decide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how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such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support will</a:t>
            </a:r>
            <a:r>
              <a:rPr sz="17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be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 delivered,</a:t>
            </a:r>
            <a:r>
              <a:rPr sz="170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assign</a:t>
            </a:r>
            <a:r>
              <a:rPr sz="170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responsibility.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5425" indent="-213360">
              <a:lnSpc>
                <a:spcPct val="100000"/>
              </a:lnSpc>
              <a:spcBef>
                <a:spcPts val="760"/>
              </a:spcBef>
              <a:buFont typeface="Calibri"/>
              <a:buAutoNum type="arabicPeriod" startAt="8"/>
              <a:tabLst>
                <a:tab pos="226060" algn="l"/>
              </a:tabLst>
            </a:pP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Oversee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closing</a:t>
            </a:r>
            <a:r>
              <a:rPr sz="170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/>
                </a:solidFill>
                <a:latin typeface="Calibri"/>
                <a:cs typeface="Calibri"/>
              </a:rPr>
              <a:t>project’s</a:t>
            </a:r>
            <a:r>
              <a:rPr sz="17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/>
                </a:solidFill>
                <a:latin typeface="Calibri"/>
                <a:cs typeface="Calibri"/>
              </a:rPr>
              <a:t>books.</a:t>
            </a:r>
            <a:endParaRPr sz="17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18952" y="713231"/>
            <a:ext cx="1273175" cy="2533015"/>
          </a:xfrm>
          <a:custGeom>
            <a:avLst/>
            <a:gdLst/>
            <a:ahLst/>
            <a:cxnLst/>
            <a:rect l="l" t="t" r="r" b="b"/>
            <a:pathLst>
              <a:path w="1273175" h="2533015">
                <a:moveTo>
                  <a:pt x="1273048" y="0"/>
                </a:moveTo>
                <a:lnTo>
                  <a:pt x="508" y="1266444"/>
                </a:lnTo>
                <a:lnTo>
                  <a:pt x="232321" y="1497164"/>
                </a:lnTo>
                <a:lnTo>
                  <a:pt x="0" y="1729486"/>
                </a:lnTo>
                <a:lnTo>
                  <a:pt x="456311" y="2185797"/>
                </a:lnTo>
                <a:lnTo>
                  <a:pt x="689762" y="1952409"/>
                </a:lnTo>
                <a:lnTo>
                  <a:pt x="1273048" y="2532888"/>
                </a:lnTo>
                <a:lnTo>
                  <a:pt x="1273048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3798B2-E4C8-4F66-8C46-B5A5F8A29F6D}"/>
                  </a:ext>
                </a:extLst>
              </p14:cNvPr>
              <p14:cNvContentPartPr/>
              <p14:nvPr/>
            </p14:nvContentPartPr>
            <p14:xfrm>
              <a:off x="1323720" y="1199160"/>
              <a:ext cx="10872720" cy="391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3798B2-E4C8-4F66-8C46-B5A5F8A29F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360" y="1189800"/>
                <a:ext cx="10891440" cy="393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312" y="412048"/>
            <a:ext cx="11410414" cy="58058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E2C4D5-45CC-42AB-A72D-E16AD03BAD24}"/>
                  </a:ext>
                </a:extLst>
              </p14:cNvPr>
              <p14:cNvContentPartPr/>
              <p14:nvPr/>
            </p14:nvContentPartPr>
            <p14:xfrm>
              <a:off x="4574160" y="5514480"/>
              <a:ext cx="6178680" cy="16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E2C4D5-45CC-42AB-A72D-E16AD03BAD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4800" y="5505120"/>
                <a:ext cx="6197400" cy="1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1" y="0"/>
            <a:ext cx="1671955" cy="1567815"/>
          </a:xfrm>
          <a:custGeom>
            <a:avLst/>
            <a:gdLst/>
            <a:ahLst/>
            <a:cxnLst/>
            <a:rect l="l" t="t" r="r" b="b"/>
            <a:pathLst>
              <a:path w="1671955" h="1567815">
                <a:moveTo>
                  <a:pt x="1671866" y="275475"/>
                </a:moveTo>
                <a:lnTo>
                  <a:pt x="1396403" y="0"/>
                </a:lnTo>
                <a:lnTo>
                  <a:pt x="0" y="0"/>
                </a:lnTo>
                <a:lnTo>
                  <a:pt x="0" y="1188339"/>
                </a:lnTo>
                <a:lnTo>
                  <a:pt x="379514" y="1567815"/>
                </a:lnTo>
                <a:lnTo>
                  <a:pt x="980821" y="966508"/>
                </a:lnTo>
                <a:lnTo>
                  <a:pt x="1215504" y="1201166"/>
                </a:lnTo>
                <a:lnTo>
                  <a:pt x="1671866" y="744855"/>
                </a:lnTo>
                <a:lnTo>
                  <a:pt x="1437157" y="510184"/>
                </a:lnTo>
                <a:lnTo>
                  <a:pt x="1671866" y="27547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0" y="0"/>
            <a:ext cx="2834640" cy="1485265"/>
          </a:xfrm>
          <a:custGeom>
            <a:avLst/>
            <a:gdLst/>
            <a:ahLst/>
            <a:cxnLst/>
            <a:rect l="l" t="t" r="r" b="b"/>
            <a:pathLst>
              <a:path w="2834640" h="1485265">
                <a:moveTo>
                  <a:pt x="2834640" y="0"/>
                </a:moveTo>
                <a:lnTo>
                  <a:pt x="0" y="0"/>
                </a:lnTo>
                <a:lnTo>
                  <a:pt x="789317" y="753224"/>
                </a:lnTo>
                <a:lnTo>
                  <a:pt x="543687" y="998855"/>
                </a:lnTo>
                <a:lnTo>
                  <a:pt x="1029843" y="1485011"/>
                </a:lnTo>
                <a:lnTo>
                  <a:pt x="1286852" y="1228001"/>
                </a:lnTo>
                <a:lnTo>
                  <a:pt x="1552321" y="1481328"/>
                </a:lnTo>
                <a:lnTo>
                  <a:pt x="2834640" y="257683"/>
                </a:lnTo>
                <a:lnTo>
                  <a:pt x="283464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06395" y="643127"/>
            <a:ext cx="7379334" cy="6215380"/>
            <a:chOff x="2406395" y="643127"/>
            <a:chExt cx="7379334" cy="6215380"/>
          </a:xfrm>
        </p:grpSpPr>
        <p:sp>
          <p:nvSpPr>
            <p:cNvPr id="5" name="object 5"/>
            <p:cNvSpPr/>
            <p:nvPr/>
          </p:nvSpPr>
          <p:spPr>
            <a:xfrm>
              <a:off x="7976616" y="6115812"/>
              <a:ext cx="1493520" cy="742315"/>
            </a:xfrm>
            <a:custGeom>
              <a:avLst/>
              <a:gdLst/>
              <a:ahLst/>
              <a:cxnLst/>
              <a:rect l="l" t="t" r="r" b="b"/>
              <a:pathLst>
                <a:path w="1493520" h="742315">
                  <a:moveTo>
                    <a:pt x="746759" y="0"/>
                  </a:moveTo>
                  <a:lnTo>
                    <a:pt x="0" y="742187"/>
                  </a:lnTo>
                  <a:lnTo>
                    <a:pt x="1493519" y="742187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4471C4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395" y="643127"/>
              <a:ext cx="7379208" cy="5571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04760" y="6452616"/>
              <a:ext cx="814069" cy="405765"/>
            </a:xfrm>
            <a:custGeom>
              <a:avLst/>
              <a:gdLst/>
              <a:ahLst/>
              <a:cxnLst/>
              <a:rect l="l" t="t" r="r" b="b"/>
              <a:pathLst>
                <a:path w="814070" h="405765">
                  <a:moveTo>
                    <a:pt x="406908" y="0"/>
                  </a:moveTo>
                  <a:lnTo>
                    <a:pt x="0" y="405384"/>
                  </a:lnTo>
                  <a:lnTo>
                    <a:pt x="813816" y="405384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4471C4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2308" y="609676"/>
            <a:ext cx="7371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"/>
                <a:cs typeface="Calibri"/>
              </a:rPr>
              <a:t>A</a:t>
            </a:r>
            <a:r>
              <a:rPr sz="4400" b="0" spc="-1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Design</a:t>
            </a:r>
            <a:r>
              <a:rPr sz="4400" b="0" spc="-5" dirty="0">
                <a:latin typeface="Calibri"/>
                <a:cs typeface="Calibri"/>
              </a:rPr>
              <a:t> </a:t>
            </a:r>
            <a:r>
              <a:rPr sz="4400" b="0" spc="-35" dirty="0">
                <a:latin typeface="Calibri"/>
                <a:cs typeface="Calibri"/>
              </a:rPr>
              <a:t>for</a:t>
            </a:r>
            <a:r>
              <a:rPr sz="4400" b="0" spc="-15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Project</a:t>
            </a:r>
            <a:r>
              <a:rPr sz="4400" b="0" spc="-30" dirty="0">
                <a:latin typeface="Calibri"/>
                <a:cs typeface="Calibri"/>
              </a:rPr>
              <a:t> </a:t>
            </a:r>
            <a:r>
              <a:rPr sz="4400" b="0" spc="-40" dirty="0">
                <a:latin typeface="Calibri"/>
                <a:cs typeface="Calibri"/>
              </a:rPr>
              <a:t>Termination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1848" y="1825751"/>
            <a:ext cx="8528304" cy="4351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BA0BC4-AF03-4343-AEFC-90DE273B7661}"/>
                  </a:ext>
                </a:extLst>
              </p14:cNvPr>
              <p14:cNvContentPartPr/>
              <p14:nvPr/>
            </p14:nvContentPartPr>
            <p14:xfrm>
              <a:off x="3904560" y="3790440"/>
              <a:ext cx="6428880" cy="231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BA0BC4-AF03-4343-AEFC-90DE273B76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5200" y="3781080"/>
                <a:ext cx="6447600" cy="233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804" y="1574291"/>
            <a:ext cx="3499485" cy="3333115"/>
          </a:xfrm>
          <a:custGeom>
            <a:avLst/>
            <a:gdLst/>
            <a:ahLst/>
            <a:cxnLst/>
            <a:rect l="l" t="t" r="r" b="b"/>
            <a:pathLst>
              <a:path w="3499485" h="3333115">
                <a:moveTo>
                  <a:pt x="2972943" y="0"/>
                </a:moveTo>
                <a:lnTo>
                  <a:pt x="0" y="0"/>
                </a:lnTo>
                <a:lnTo>
                  <a:pt x="0" y="3332988"/>
                </a:lnTo>
                <a:lnTo>
                  <a:pt x="2972943" y="3332988"/>
                </a:lnTo>
                <a:lnTo>
                  <a:pt x="3499104" y="1666494"/>
                </a:lnTo>
                <a:lnTo>
                  <a:pt x="29729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602" y="2404364"/>
            <a:ext cx="2308225" cy="15621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ctr">
              <a:lnSpc>
                <a:spcPts val="3890"/>
              </a:lnSpc>
              <a:spcBef>
                <a:spcPts val="585"/>
              </a:spcBef>
            </a:pPr>
            <a:r>
              <a:rPr sz="3600" b="0" spc="-10" dirty="0">
                <a:solidFill>
                  <a:srgbClr val="FFFFFF"/>
                </a:solidFill>
                <a:latin typeface="Calibri"/>
                <a:cs typeface="Calibri"/>
              </a:rPr>
              <a:t>Checklist</a:t>
            </a:r>
            <a:r>
              <a:rPr sz="3600" b="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0" spc="-3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3600" b="0" spc="-7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0" spc="-15" dirty="0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sz="3600" b="0" spc="-10" dirty="0">
                <a:solidFill>
                  <a:srgbClr val="FFFFFF"/>
                </a:solidFill>
                <a:latin typeface="Calibri"/>
                <a:cs typeface="Calibri"/>
              </a:rPr>
              <a:t> termination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0997" y="462187"/>
            <a:ext cx="6846017" cy="57496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1050" y="1399838"/>
            <a:ext cx="2489387" cy="2824428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18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4986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9046" marR="140081" indent="-2241" algn="ctr">
              <a:lnSpc>
                <a:spcPts val="3927"/>
              </a:lnSpc>
            </a:pPr>
            <a:r>
              <a:rPr sz="3618" b="1" spc="-71" dirty="0">
                <a:solidFill>
                  <a:schemeClr val="bg1"/>
                </a:solidFill>
                <a:latin typeface="Calibri"/>
                <a:cs typeface="Calibri"/>
              </a:rPr>
              <a:t>Process Of </a:t>
            </a:r>
            <a:r>
              <a:rPr sz="3618" b="1" spc="-66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618" b="1" spc="-84" dirty="0">
                <a:solidFill>
                  <a:schemeClr val="bg1"/>
                </a:solidFill>
                <a:latin typeface="Calibri"/>
                <a:cs typeface="Calibri"/>
              </a:rPr>
              <a:t>Project </a:t>
            </a:r>
            <a:r>
              <a:rPr sz="3618" b="1" spc="-7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618" b="1" spc="-375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3618" b="1" spc="-40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3618" b="1" spc="-88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3618" b="1" spc="-106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3618" b="1" spc="-93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3618" b="1" spc="-128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3618" b="1" spc="-115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3618" b="1" spc="-93" dirty="0">
                <a:solidFill>
                  <a:schemeClr val="bg1"/>
                </a:solidFill>
                <a:latin typeface="Calibri"/>
                <a:cs typeface="Calibri"/>
              </a:rPr>
              <a:t>tio</a:t>
            </a:r>
            <a:r>
              <a:rPr sz="3618" b="1" spc="-53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endParaRPr sz="3618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87396" y="1476431"/>
            <a:ext cx="59391" cy="3969684"/>
            <a:chOff x="3546115" y="1673288"/>
            <a:chExt cx="67310" cy="4498975"/>
          </a:xfrm>
        </p:grpSpPr>
        <p:sp>
          <p:nvSpPr>
            <p:cNvPr id="4" name="object 4"/>
            <p:cNvSpPr/>
            <p:nvPr/>
          </p:nvSpPr>
          <p:spPr>
            <a:xfrm>
              <a:off x="3557270" y="1690116"/>
              <a:ext cx="38735" cy="4464050"/>
            </a:xfrm>
            <a:custGeom>
              <a:avLst/>
              <a:gdLst/>
              <a:ahLst/>
              <a:cxnLst/>
              <a:rect l="l" t="t" r="r" b="b"/>
              <a:pathLst>
                <a:path w="38735" h="4464050">
                  <a:moveTo>
                    <a:pt x="25653" y="4463796"/>
                  </a:moveTo>
                  <a:lnTo>
                    <a:pt x="10413" y="4463796"/>
                  </a:lnTo>
                  <a:lnTo>
                    <a:pt x="5396" y="4398882"/>
                  </a:lnTo>
                  <a:lnTo>
                    <a:pt x="3125" y="4338811"/>
                  </a:lnTo>
                  <a:lnTo>
                    <a:pt x="2962" y="4282891"/>
                  </a:lnTo>
                  <a:lnTo>
                    <a:pt x="4267" y="4230433"/>
                  </a:lnTo>
                  <a:lnTo>
                    <a:pt x="6399" y="4180748"/>
                  </a:lnTo>
                  <a:lnTo>
                    <a:pt x="8720" y="4133144"/>
                  </a:lnTo>
                  <a:lnTo>
                    <a:pt x="10589" y="4086933"/>
                  </a:lnTo>
                  <a:lnTo>
                    <a:pt x="11366" y="4041424"/>
                  </a:lnTo>
                  <a:lnTo>
                    <a:pt x="10413" y="3995927"/>
                  </a:lnTo>
                  <a:lnTo>
                    <a:pt x="9382" y="3957002"/>
                  </a:lnTo>
                  <a:lnTo>
                    <a:pt x="9424" y="3915163"/>
                  </a:lnTo>
                  <a:lnTo>
                    <a:pt x="10248" y="3870598"/>
                  </a:lnTo>
                  <a:lnTo>
                    <a:pt x="14535" y="3722391"/>
                  </a:lnTo>
                  <a:lnTo>
                    <a:pt x="15607" y="3668770"/>
                  </a:lnTo>
                  <a:lnTo>
                    <a:pt x="16019" y="3613350"/>
                  </a:lnTo>
                  <a:lnTo>
                    <a:pt x="15483" y="3556315"/>
                  </a:lnTo>
                  <a:lnTo>
                    <a:pt x="13711" y="3497851"/>
                  </a:lnTo>
                  <a:lnTo>
                    <a:pt x="10413" y="3438143"/>
                  </a:lnTo>
                  <a:lnTo>
                    <a:pt x="7327" y="3375990"/>
                  </a:lnTo>
                  <a:lnTo>
                    <a:pt x="6755" y="3320942"/>
                  </a:lnTo>
                  <a:lnTo>
                    <a:pt x="8013" y="3271234"/>
                  </a:lnTo>
                  <a:lnTo>
                    <a:pt x="10413" y="3225101"/>
                  </a:lnTo>
                  <a:lnTo>
                    <a:pt x="13270" y="3180778"/>
                  </a:lnTo>
                  <a:lnTo>
                    <a:pt x="15899" y="3136501"/>
                  </a:lnTo>
                  <a:lnTo>
                    <a:pt x="17614" y="3090505"/>
                  </a:lnTo>
                  <a:lnTo>
                    <a:pt x="17728" y="3041026"/>
                  </a:lnTo>
                  <a:lnTo>
                    <a:pt x="15556" y="2986297"/>
                  </a:lnTo>
                  <a:lnTo>
                    <a:pt x="6367" y="2874766"/>
                  </a:lnTo>
                  <a:lnTo>
                    <a:pt x="4507" y="2826420"/>
                  </a:lnTo>
                  <a:lnTo>
                    <a:pt x="4420" y="2779123"/>
                  </a:lnTo>
                  <a:lnTo>
                    <a:pt x="5693" y="2732480"/>
                  </a:lnTo>
                  <a:lnTo>
                    <a:pt x="7916" y="2686095"/>
                  </a:lnTo>
                  <a:lnTo>
                    <a:pt x="13559" y="2592517"/>
                  </a:lnTo>
                  <a:lnTo>
                    <a:pt x="16157" y="2544534"/>
                  </a:lnTo>
                  <a:lnTo>
                    <a:pt x="18054" y="2495227"/>
                  </a:lnTo>
                  <a:lnTo>
                    <a:pt x="18841" y="2444201"/>
                  </a:lnTo>
                  <a:lnTo>
                    <a:pt x="18104" y="2391060"/>
                  </a:lnTo>
                  <a:lnTo>
                    <a:pt x="15432" y="2335411"/>
                  </a:lnTo>
                  <a:lnTo>
                    <a:pt x="10413" y="2276856"/>
                  </a:lnTo>
                  <a:lnTo>
                    <a:pt x="4919" y="2218126"/>
                  </a:lnTo>
                  <a:lnTo>
                    <a:pt x="1577" y="2161420"/>
                  </a:lnTo>
                  <a:lnTo>
                    <a:pt x="49" y="2106595"/>
                  </a:lnTo>
                  <a:lnTo>
                    <a:pt x="0" y="2053509"/>
                  </a:lnTo>
                  <a:lnTo>
                    <a:pt x="1090" y="2002022"/>
                  </a:lnTo>
                  <a:lnTo>
                    <a:pt x="2984" y="1951992"/>
                  </a:lnTo>
                  <a:lnTo>
                    <a:pt x="10113" y="1809225"/>
                  </a:lnTo>
                  <a:lnTo>
                    <a:pt x="11849" y="1763607"/>
                  </a:lnTo>
                  <a:lnTo>
                    <a:pt x="12702" y="1718737"/>
                  </a:lnTo>
                  <a:lnTo>
                    <a:pt x="12336" y="1674475"/>
                  </a:lnTo>
                  <a:lnTo>
                    <a:pt x="10413" y="1630679"/>
                  </a:lnTo>
                  <a:lnTo>
                    <a:pt x="6851" y="1569728"/>
                  </a:lnTo>
                  <a:lnTo>
                    <a:pt x="4267" y="1513229"/>
                  </a:lnTo>
                  <a:lnTo>
                    <a:pt x="2624" y="1460217"/>
                  </a:lnTo>
                  <a:lnTo>
                    <a:pt x="1884" y="1409727"/>
                  </a:lnTo>
                  <a:lnTo>
                    <a:pt x="2009" y="1360791"/>
                  </a:lnTo>
                  <a:lnTo>
                    <a:pt x="2962" y="1312446"/>
                  </a:lnTo>
                  <a:lnTo>
                    <a:pt x="4706" y="1263724"/>
                  </a:lnTo>
                  <a:lnTo>
                    <a:pt x="7202" y="1213660"/>
                  </a:lnTo>
                  <a:lnTo>
                    <a:pt x="13092" y="1115492"/>
                  </a:lnTo>
                  <a:lnTo>
                    <a:pt x="15298" y="1066674"/>
                  </a:lnTo>
                  <a:lnTo>
                    <a:pt x="17008" y="1015513"/>
                  </a:lnTo>
                  <a:lnTo>
                    <a:pt x="18204" y="962689"/>
                  </a:lnTo>
                  <a:lnTo>
                    <a:pt x="18863" y="908883"/>
                  </a:lnTo>
                  <a:lnTo>
                    <a:pt x="18966" y="854775"/>
                  </a:lnTo>
                  <a:lnTo>
                    <a:pt x="18492" y="801044"/>
                  </a:lnTo>
                  <a:lnTo>
                    <a:pt x="17420" y="748372"/>
                  </a:lnTo>
                  <a:lnTo>
                    <a:pt x="15730" y="697437"/>
                  </a:lnTo>
                  <a:lnTo>
                    <a:pt x="13401" y="648921"/>
                  </a:lnTo>
                  <a:lnTo>
                    <a:pt x="10413" y="603504"/>
                  </a:lnTo>
                  <a:lnTo>
                    <a:pt x="8143" y="563341"/>
                  </a:lnTo>
                  <a:lnTo>
                    <a:pt x="7238" y="522612"/>
                  </a:lnTo>
                  <a:lnTo>
                    <a:pt x="7413" y="480941"/>
                  </a:lnTo>
                  <a:lnTo>
                    <a:pt x="8381" y="437952"/>
                  </a:lnTo>
                  <a:lnTo>
                    <a:pt x="13191" y="297323"/>
                  </a:lnTo>
                  <a:lnTo>
                    <a:pt x="14477" y="245307"/>
                  </a:lnTo>
                  <a:lnTo>
                    <a:pt x="15128" y="190095"/>
                  </a:lnTo>
                  <a:lnTo>
                    <a:pt x="14858" y="131310"/>
                  </a:lnTo>
                  <a:lnTo>
                    <a:pt x="13382" y="68579"/>
                  </a:lnTo>
                  <a:lnTo>
                    <a:pt x="10413" y="1524"/>
                  </a:lnTo>
                  <a:lnTo>
                    <a:pt x="16509" y="0"/>
                  </a:lnTo>
                  <a:lnTo>
                    <a:pt x="19557" y="0"/>
                  </a:lnTo>
                  <a:lnTo>
                    <a:pt x="25653" y="1524"/>
                  </a:lnTo>
                  <a:lnTo>
                    <a:pt x="25900" y="67420"/>
                  </a:lnTo>
                  <a:lnTo>
                    <a:pt x="25068" y="125443"/>
                  </a:lnTo>
                  <a:lnTo>
                    <a:pt x="23541" y="177321"/>
                  </a:lnTo>
                  <a:lnTo>
                    <a:pt x="19938" y="269557"/>
                  </a:lnTo>
                  <a:lnTo>
                    <a:pt x="18630" y="313370"/>
                  </a:lnTo>
                  <a:lnTo>
                    <a:pt x="18164" y="357952"/>
                  </a:lnTo>
                  <a:lnTo>
                    <a:pt x="18923" y="405030"/>
                  </a:lnTo>
                  <a:lnTo>
                    <a:pt x="21291" y="456332"/>
                  </a:lnTo>
                  <a:lnTo>
                    <a:pt x="25653" y="513587"/>
                  </a:lnTo>
                  <a:lnTo>
                    <a:pt x="30654" y="586489"/>
                  </a:lnTo>
                  <a:lnTo>
                    <a:pt x="32511" y="653319"/>
                  </a:lnTo>
                  <a:lnTo>
                    <a:pt x="32082" y="714291"/>
                  </a:lnTo>
                  <a:lnTo>
                    <a:pt x="30225" y="769620"/>
                  </a:lnTo>
                  <a:lnTo>
                    <a:pt x="25653" y="864203"/>
                  </a:lnTo>
                  <a:lnTo>
                    <a:pt x="24653" y="903886"/>
                  </a:lnTo>
                  <a:lnTo>
                    <a:pt x="25653" y="938784"/>
                  </a:lnTo>
                  <a:lnTo>
                    <a:pt x="26702" y="961603"/>
                  </a:lnTo>
                  <a:lnTo>
                    <a:pt x="27118" y="990398"/>
                  </a:lnTo>
                  <a:lnTo>
                    <a:pt x="27026" y="1024763"/>
                  </a:lnTo>
                  <a:lnTo>
                    <a:pt x="25819" y="1108567"/>
                  </a:lnTo>
                  <a:lnTo>
                    <a:pt x="24080" y="1209752"/>
                  </a:lnTo>
                  <a:lnTo>
                    <a:pt x="23322" y="1265842"/>
                  </a:lnTo>
                  <a:lnTo>
                    <a:pt x="22806" y="1325054"/>
                  </a:lnTo>
                  <a:lnTo>
                    <a:pt x="22656" y="1386980"/>
                  </a:lnTo>
                  <a:lnTo>
                    <a:pt x="22998" y="1451211"/>
                  </a:lnTo>
                  <a:lnTo>
                    <a:pt x="23955" y="1517340"/>
                  </a:lnTo>
                  <a:lnTo>
                    <a:pt x="25653" y="1584960"/>
                  </a:lnTo>
                  <a:lnTo>
                    <a:pt x="27052" y="1667275"/>
                  </a:lnTo>
                  <a:lnTo>
                    <a:pt x="26970" y="1738006"/>
                  </a:lnTo>
                  <a:lnTo>
                    <a:pt x="25845" y="1798915"/>
                  </a:lnTo>
                  <a:lnTo>
                    <a:pt x="24117" y="1851769"/>
                  </a:lnTo>
                  <a:lnTo>
                    <a:pt x="20605" y="1940369"/>
                  </a:lnTo>
                  <a:lnTo>
                    <a:pt x="19700" y="1979644"/>
                  </a:lnTo>
                  <a:lnTo>
                    <a:pt x="19947" y="2017922"/>
                  </a:lnTo>
                  <a:lnTo>
                    <a:pt x="21785" y="2056968"/>
                  </a:lnTo>
                  <a:lnTo>
                    <a:pt x="25653" y="2098548"/>
                  </a:lnTo>
                  <a:lnTo>
                    <a:pt x="29850" y="2141444"/>
                  </a:lnTo>
                  <a:lnTo>
                    <a:pt x="33261" y="2183855"/>
                  </a:lnTo>
                  <a:lnTo>
                    <a:pt x="35830" y="2226669"/>
                  </a:lnTo>
                  <a:lnTo>
                    <a:pt x="37504" y="2270772"/>
                  </a:lnTo>
                  <a:lnTo>
                    <a:pt x="38226" y="2317051"/>
                  </a:lnTo>
                  <a:lnTo>
                    <a:pt x="37942" y="2366394"/>
                  </a:lnTo>
                  <a:lnTo>
                    <a:pt x="36598" y="2419686"/>
                  </a:lnTo>
                  <a:lnTo>
                    <a:pt x="34139" y="2477816"/>
                  </a:lnTo>
                  <a:lnTo>
                    <a:pt x="30508" y="2541670"/>
                  </a:lnTo>
                  <a:lnTo>
                    <a:pt x="22082" y="2666121"/>
                  </a:lnTo>
                  <a:lnTo>
                    <a:pt x="19701" y="2715536"/>
                  </a:lnTo>
                  <a:lnTo>
                    <a:pt x="18349" y="2761438"/>
                  </a:lnTo>
                  <a:lnTo>
                    <a:pt x="17862" y="2804885"/>
                  </a:lnTo>
                  <a:lnTo>
                    <a:pt x="18078" y="2846933"/>
                  </a:lnTo>
                  <a:lnTo>
                    <a:pt x="18836" y="2888640"/>
                  </a:lnTo>
                  <a:lnTo>
                    <a:pt x="22731" y="3022286"/>
                  </a:lnTo>
                  <a:lnTo>
                    <a:pt x="24030" y="3073199"/>
                  </a:lnTo>
                  <a:lnTo>
                    <a:pt x="25058" y="3129057"/>
                  </a:lnTo>
                  <a:lnTo>
                    <a:pt x="25653" y="3190917"/>
                  </a:lnTo>
                  <a:lnTo>
                    <a:pt x="25653" y="3259835"/>
                  </a:lnTo>
                  <a:lnTo>
                    <a:pt x="24760" y="3337234"/>
                  </a:lnTo>
                  <a:lnTo>
                    <a:pt x="23798" y="3399911"/>
                  </a:lnTo>
                  <a:lnTo>
                    <a:pt x="21325" y="3525436"/>
                  </a:lnTo>
                  <a:lnTo>
                    <a:pt x="20913" y="3555054"/>
                  </a:lnTo>
                  <a:lnTo>
                    <a:pt x="21201" y="3611452"/>
                  </a:lnTo>
                  <a:lnTo>
                    <a:pt x="23523" y="3681289"/>
                  </a:lnTo>
                  <a:lnTo>
                    <a:pt x="25653" y="3727704"/>
                  </a:lnTo>
                  <a:lnTo>
                    <a:pt x="27151" y="3767332"/>
                  </a:lnTo>
                  <a:lnTo>
                    <a:pt x="28048" y="3810317"/>
                  </a:lnTo>
                  <a:lnTo>
                    <a:pt x="28433" y="3856195"/>
                  </a:lnTo>
                  <a:lnTo>
                    <a:pt x="28395" y="3904504"/>
                  </a:lnTo>
                  <a:lnTo>
                    <a:pt x="28024" y="3954780"/>
                  </a:lnTo>
                  <a:lnTo>
                    <a:pt x="24298" y="4219448"/>
                  </a:lnTo>
                  <a:lnTo>
                    <a:pt x="23805" y="4271796"/>
                  </a:lnTo>
                  <a:lnTo>
                    <a:pt x="23605" y="4322868"/>
                  </a:lnTo>
                  <a:lnTo>
                    <a:pt x="23786" y="4372201"/>
                  </a:lnTo>
                  <a:lnTo>
                    <a:pt x="24439" y="4419331"/>
                  </a:lnTo>
                  <a:lnTo>
                    <a:pt x="25653" y="44637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62942" y="1690116"/>
              <a:ext cx="33655" cy="4465320"/>
            </a:xfrm>
            <a:custGeom>
              <a:avLst/>
              <a:gdLst/>
              <a:ahLst/>
              <a:cxnLst/>
              <a:rect l="l" t="t" r="r" b="b"/>
              <a:pathLst>
                <a:path w="33654" h="4465320">
                  <a:moveTo>
                    <a:pt x="19981" y="1524"/>
                  </a:moveTo>
                  <a:lnTo>
                    <a:pt x="24446" y="46117"/>
                  </a:lnTo>
                  <a:lnTo>
                    <a:pt x="27707" y="90948"/>
                  </a:lnTo>
                  <a:lnTo>
                    <a:pt x="29802" y="136708"/>
                  </a:lnTo>
                  <a:lnTo>
                    <a:pt x="30768" y="184086"/>
                  </a:lnTo>
                  <a:lnTo>
                    <a:pt x="30643" y="233771"/>
                  </a:lnTo>
                  <a:lnTo>
                    <a:pt x="29463" y="286455"/>
                  </a:lnTo>
                  <a:lnTo>
                    <a:pt x="27268" y="342826"/>
                  </a:lnTo>
                  <a:lnTo>
                    <a:pt x="24095" y="403575"/>
                  </a:lnTo>
                  <a:lnTo>
                    <a:pt x="19981" y="469391"/>
                  </a:lnTo>
                  <a:lnTo>
                    <a:pt x="17216" y="519974"/>
                  </a:lnTo>
                  <a:lnTo>
                    <a:pt x="15642" y="569122"/>
                  </a:lnTo>
                  <a:lnTo>
                    <a:pt x="15052" y="617243"/>
                  </a:lnTo>
                  <a:lnTo>
                    <a:pt x="15239" y="664746"/>
                  </a:lnTo>
                  <a:lnTo>
                    <a:pt x="15999" y="712036"/>
                  </a:lnTo>
                  <a:lnTo>
                    <a:pt x="17123" y="759523"/>
                  </a:lnTo>
                  <a:lnTo>
                    <a:pt x="18407" y="807613"/>
                  </a:lnTo>
                  <a:lnTo>
                    <a:pt x="19642" y="856713"/>
                  </a:lnTo>
                  <a:lnTo>
                    <a:pt x="20624" y="907232"/>
                  </a:lnTo>
                  <a:lnTo>
                    <a:pt x="21145" y="959576"/>
                  </a:lnTo>
                  <a:lnTo>
                    <a:pt x="20999" y="1014154"/>
                  </a:lnTo>
                  <a:lnTo>
                    <a:pt x="19981" y="1071372"/>
                  </a:lnTo>
                  <a:lnTo>
                    <a:pt x="18582" y="1136734"/>
                  </a:lnTo>
                  <a:lnTo>
                    <a:pt x="17933" y="1192670"/>
                  </a:lnTo>
                  <a:lnTo>
                    <a:pt x="17869" y="1241546"/>
                  </a:lnTo>
                  <a:lnTo>
                    <a:pt x="18225" y="1285731"/>
                  </a:lnTo>
                  <a:lnTo>
                    <a:pt x="18838" y="1327594"/>
                  </a:lnTo>
                  <a:lnTo>
                    <a:pt x="19542" y="1369502"/>
                  </a:lnTo>
                  <a:lnTo>
                    <a:pt x="20173" y="1413825"/>
                  </a:lnTo>
                  <a:lnTo>
                    <a:pt x="20566" y="1462930"/>
                  </a:lnTo>
                  <a:lnTo>
                    <a:pt x="20557" y="1519185"/>
                  </a:lnTo>
                  <a:lnTo>
                    <a:pt x="19981" y="1584960"/>
                  </a:lnTo>
                  <a:lnTo>
                    <a:pt x="19680" y="1660662"/>
                  </a:lnTo>
                  <a:lnTo>
                    <a:pt x="20508" y="1728751"/>
                  </a:lnTo>
                  <a:lnTo>
                    <a:pt x="22013" y="1789966"/>
                  </a:lnTo>
                  <a:lnTo>
                    <a:pt x="23744" y="1845047"/>
                  </a:lnTo>
                  <a:lnTo>
                    <a:pt x="25249" y="1894735"/>
                  </a:lnTo>
                  <a:lnTo>
                    <a:pt x="26077" y="1939769"/>
                  </a:lnTo>
                  <a:lnTo>
                    <a:pt x="25776" y="1980890"/>
                  </a:lnTo>
                  <a:lnTo>
                    <a:pt x="23894" y="2018838"/>
                  </a:lnTo>
                  <a:lnTo>
                    <a:pt x="19981" y="2054352"/>
                  </a:lnTo>
                  <a:lnTo>
                    <a:pt x="17012" y="2084561"/>
                  </a:lnTo>
                  <a:lnTo>
                    <a:pt x="16171" y="2123178"/>
                  </a:lnTo>
                  <a:lnTo>
                    <a:pt x="16980" y="2168771"/>
                  </a:lnTo>
                  <a:lnTo>
                    <a:pt x="18965" y="2219903"/>
                  </a:lnTo>
                  <a:lnTo>
                    <a:pt x="21648" y="2275142"/>
                  </a:lnTo>
                  <a:lnTo>
                    <a:pt x="24553" y="2333053"/>
                  </a:lnTo>
                  <a:lnTo>
                    <a:pt x="27204" y="2392202"/>
                  </a:lnTo>
                  <a:lnTo>
                    <a:pt x="29125" y="2451156"/>
                  </a:lnTo>
                  <a:lnTo>
                    <a:pt x="29839" y="2508480"/>
                  </a:lnTo>
                  <a:lnTo>
                    <a:pt x="28871" y="2562740"/>
                  </a:lnTo>
                  <a:lnTo>
                    <a:pt x="25743" y="2612502"/>
                  </a:lnTo>
                  <a:lnTo>
                    <a:pt x="19981" y="2656332"/>
                  </a:lnTo>
                  <a:lnTo>
                    <a:pt x="13008" y="2701303"/>
                  </a:lnTo>
                  <a:lnTo>
                    <a:pt x="7800" y="2747978"/>
                  </a:lnTo>
                  <a:lnTo>
                    <a:pt x="4235" y="2796171"/>
                  </a:lnTo>
                  <a:lnTo>
                    <a:pt x="2187" y="2845697"/>
                  </a:lnTo>
                  <a:lnTo>
                    <a:pt x="1535" y="2896370"/>
                  </a:lnTo>
                  <a:lnTo>
                    <a:pt x="2153" y="2948005"/>
                  </a:lnTo>
                  <a:lnTo>
                    <a:pt x="3919" y="3000417"/>
                  </a:lnTo>
                  <a:lnTo>
                    <a:pt x="6708" y="3053419"/>
                  </a:lnTo>
                  <a:lnTo>
                    <a:pt x="10397" y="3106826"/>
                  </a:lnTo>
                  <a:lnTo>
                    <a:pt x="14863" y="3160454"/>
                  </a:lnTo>
                  <a:lnTo>
                    <a:pt x="19981" y="3214115"/>
                  </a:lnTo>
                  <a:lnTo>
                    <a:pt x="24790" y="3268121"/>
                  </a:lnTo>
                  <a:lnTo>
                    <a:pt x="28452" y="3322641"/>
                  </a:lnTo>
                  <a:lnTo>
                    <a:pt x="31028" y="3377285"/>
                  </a:lnTo>
                  <a:lnTo>
                    <a:pt x="32580" y="3431662"/>
                  </a:lnTo>
                  <a:lnTo>
                    <a:pt x="33171" y="3485378"/>
                  </a:lnTo>
                  <a:lnTo>
                    <a:pt x="32862" y="3538044"/>
                  </a:lnTo>
                  <a:lnTo>
                    <a:pt x="31715" y="3589267"/>
                  </a:lnTo>
                  <a:lnTo>
                    <a:pt x="29791" y="3638655"/>
                  </a:lnTo>
                  <a:lnTo>
                    <a:pt x="27153" y="3685818"/>
                  </a:lnTo>
                  <a:lnTo>
                    <a:pt x="23862" y="3730363"/>
                  </a:lnTo>
                  <a:lnTo>
                    <a:pt x="19981" y="3771899"/>
                  </a:lnTo>
                  <a:lnTo>
                    <a:pt x="16948" y="3806613"/>
                  </a:lnTo>
                  <a:lnTo>
                    <a:pt x="14942" y="3846855"/>
                  </a:lnTo>
                  <a:lnTo>
                    <a:pt x="13823" y="3891809"/>
                  </a:lnTo>
                  <a:lnTo>
                    <a:pt x="13449" y="3940659"/>
                  </a:lnTo>
                  <a:lnTo>
                    <a:pt x="13683" y="3992588"/>
                  </a:lnTo>
                  <a:lnTo>
                    <a:pt x="14382" y="4046779"/>
                  </a:lnTo>
                  <a:lnTo>
                    <a:pt x="15409" y="4102417"/>
                  </a:lnTo>
                  <a:lnTo>
                    <a:pt x="16622" y="4158685"/>
                  </a:lnTo>
                  <a:lnTo>
                    <a:pt x="17881" y="4214765"/>
                  </a:lnTo>
                  <a:lnTo>
                    <a:pt x="19048" y="4269843"/>
                  </a:lnTo>
                  <a:lnTo>
                    <a:pt x="19981" y="4323102"/>
                  </a:lnTo>
                  <a:lnTo>
                    <a:pt x="20541" y="4373724"/>
                  </a:lnTo>
                  <a:lnTo>
                    <a:pt x="20587" y="4420894"/>
                  </a:lnTo>
                  <a:lnTo>
                    <a:pt x="19981" y="4463796"/>
                  </a:lnTo>
                  <a:lnTo>
                    <a:pt x="13885" y="4465320"/>
                  </a:lnTo>
                  <a:lnTo>
                    <a:pt x="9313" y="4465320"/>
                  </a:lnTo>
                  <a:lnTo>
                    <a:pt x="4741" y="4463796"/>
                  </a:lnTo>
                  <a:lnTo>
                    <a:pt x="6798" y="4396725"/>
                  </a:lnTo>
                  <a:lnTo>
                    <a:pt x="7199" y="4341533"/>
                  </a:lnTo>
                  <a:lnTo>
                    <a:pt x="6434" y="4294744"/>
                  </a:lnTo>
                  <a:lnTo>
                    <a:pt x="4992" y="4252886"/>
                  </a:lnTo>
                  <a:lnTo>
                    <a:pt x="3361" y="4212482"/>
                  </a:lnTo>
                  <a:lnTo>
                    <a:pt x="2031" y="4170059"/>
                  </a:lnTo>
                  <a:lnTo>
                    <a:pt x="1492" y="4122141"/>
                  </a:lnTo>
                  <a:lnTo>
                    <a:pt x="2232" y="4065256"/>
                  </a:lnTo>
                  <a:lnTo>
                    <a:pt x="4741" y="3995927"/>
                  </a:lnTo>
                  <a:lnTo>
                    <a:pt x="8116" y="3915277"/>
                  </a:lnTo>
                  <a:lnTo>
                    <a:pt x="10313" y="3845933"/>
                  </a:lnTo>
                  <a:lnTo>
                    <a:pt x="11438" y="3786196"/>
                  </a:lnTo>
                  <a:lnTo>
                    <a:pt x="11599" y="3734371"/>
                  </a:lnTo>
                  <a:lnTo>
                    <a:pt x="10902" y="3688761"/>
                  </a:lnTo>
                  <a:lnTo>
                    <a:pt x="9456" y="3647670"/>
                  </a:lnTo>
                  <a:lnTo>
                    <a:pt x="7366" y="3609400"/>
                  </a:lnTo>
                  <a:lnTo>
                    <a:pt x="4741" y="3572256"/>
                  </a:lnTo>
                  <a:lnTo>
                    <a:pt x="3082" y="3542133"/>
                  </a:lnTo>
                  <a:lnTo>
                    <a:pt x="1883" y="3502469"/>
                  </a:lnTo>
                  <a:lnTo>
                    <a:pt x="1098" y="3455027"/>
                  </a:lnTo>
                  <a:lnTo>
                    <a:pt x="677" y="3401568"/>
                  </a:lnTo>
                  <a:lnTo>
                    <a:pt x="574" y="3343854"/>
                  </a:lnTo>
                  <a:lnTo>
                    <a:pt x="740" y="3283648"/>
                  </a:lnTo>
                  <a:lnTo>
                    <a:pt x="1129" y="3222712"/>
                  </a:lnTo>
                  <a:lnTo>
                    <a:pt x="1693" y="3162808"/>
                  </a:lnTo>
                  <a:lnTo>
                    <a:pt x="2383" y="3105697"/>
                  </a:lnTo>
                  <a:lnTo>
                    <a:pt x="3153" y="3053143"/>
                  </a:lnTo>
                  <a:lnTo>
                    <a:pt x="3955" y="3006907"/>
                  </a:lnTo>
                  <a:lnTo>
                    <a:pt x="4741" y="2968751"/>
                  </a:lnTo>
                  <a:lnTo>
                    <a:pt x="5142" y="2924710"/>
                  </a:lnTo>
                  <a:lnTo>
                    <a:pt x="4565" y="2881258"/>
                  </a:lnTo>
                  <a:lnTo>
                    <a:pt x="3386" y="2837292"/>
                  </a:lnTo>
                  <a:lnTo>
                    <a:pt x="1981" y="2791708"/>
                  </a:lnTo>
                  <a:lnTo>
                    <a:pt x="727" y="2743402"/>
                  </a:lnTo>
                  <a:lnTo>
                    <a:pt x="0" y="2691271"/>
                  </a:lnTo>
                  <a:lnTo>
                    <a:pt x="175" y="2634209"/>
                  </a:lnTo>
                  <a:lnTo>
                    <a:pt x="1630" y="2571115"/>
                  </a:lnTo>
                  <a:lnTo>
                    <a:pt x="4741" y="2500883"/>
                  </a:lnTo>
                  <a:lnTo>
                    <a:pt x="7156" y="2447332"/>
                  </a:lnTo>
                  <a:lnTo>
                    <a:pt x="8445" y="2397971"/>
                  </a:lnTo>
                  <a:lnTo>
                    <a:pt x="8813" y="2351722"/>
                  </a:lnTo>
                  <a:lnTo>
                    <a:pt x="8466" y="2307505"/>
                  </a:lnTo>
                  <a:lnTo>
                    <a:pt x="7612" y="2264240"/>
                  </a:lnTo>
                  <a:lnTo>
                    <a:pt x="6455" y="2220848"/>
                  </a:lnTo>
                  <a:lnTo>
                    <a:pt x="5204" y="2176250"/>
                  </a:lnTo>
                  <a:lnTo>
                    <a:pt x="4063" y="2129366"/>
                  </a:lnTo>
                  <a:lnTo>
                    <a:pt x="3241" y="2079116"/>
                  </a:lnTo>
                  <a:lnTo>
                    <a:pt x="2942" y="2024422"/>
                  </a:lnTo>
                  <a:lnTo>
                    <a:pt x="3373" y="1964203"/>
                  </a:lnTo>
                  <a:lnTo>
                    <a:pt x="4741" y="1897379"/>
                  </a:lnTo>
                  <a:lnTo>
                    <a:pt x="6089" y="1835229"/>
                  </a:lnTo>
                  <a:lnTo>
                    <a:pt x="6709" y="1777732"/>
                  </a:lnTo>
                  <a:lnTo>
                    <a:pt x="6739" y="1724185"/>
                  </a:lnTo>
                  <a:lnTo>
                    <a:pt x="6314" y="1673884"/>
                  </a:lnTo>
                  <a:lnTo>
                    <a:pt x="5573" y="1626126"/>
                  </a:lnTo>
                  <a:lnTo>
                    <a:pt x="4653" y="1580207"/>
                  </a:lnTo>
                  <a:lnTo>
                    <a:pt x="3692" y="1535425"/>
                  </a:lnTo>
                  <a:lnTo>
                    <a:pt x="2826" y="1491076"/>
                  </a:lnTo>
                  <a:lnTo>
                    <a:pt x="2194" y="1446456"/>
                  </a:lnTo>
                  <a:lnTo>
                    <a:pt x="1931" y="1400862"/>
                  </a:lnTo>
                  <a:lnTo>
                    <a:pt x="2177" y="1353591"/>
                  </a:lnTo>
                  <a:lnTo>
                    <a:pt x="3068" y="1303939"/>
                  </a:lnTo>
                  <a:lnTo>
                    <a:pt x="4741" y="1251203"/>
                  </a:lnTo>
                  <a:lnTo>
                    <a:pt x="7498" y="1183207"/>
                  </a:lnTo>
                  <a:lnTo>
                    <a:pt x="10154" y="1120542"/>
                  </a:lnTo>
                  <a:lnTo>
                    <a:pt x="12518" y="1062595"/>
                  </a:lnTo>
                  <a:lnTo>
                    <a:pt x="14397" y="1008753"/>
                  </a:lnTo>
                  <a:lnTo>
                    <a:pt x="15599" y="958405"/>
                  </a:lnTo>
                  <a:lnTo>
                    <a:pt x="15933" y="910937"/>
                  </a:lnTo>
                  <a:lnTo>
                    <a:pt x="15206" y="865737"/>
                  </a:lnTo>
                  <a:lnTo>
                    <a:pt x="13226" y="822191"/>
                  </a:lnTo>
                  <a:lnTo>
                    <a:pt x="9802" y="779689"/>
                  </a:lnTo>
                  <a:lnTo>
                    <a:pt x="4741" y="737615"/>
                  </a:lnTo>
                  <a:lnTo>
                    <a:pt x="1687" y="705460"/>
                  </a:lnTo>
                  <a:lnTo>
                    <a:pt x="268" y="666379"/>
                  </a:lnTo>
                  <a:lnTo>
                    <a:pt x="205" y="621414"/>
                  </a:lnTo>
                  <a:lnTo>
                    <a:pt x="1224" y="571604"/>
                  </a:lnTo>
                  <a:lnTo>
                    <a:pt x="3047" y="517990"/>
                  </a:lnTo>
                  <a:lnTo>
                    <a:pt x="5399" y="461613"/>
                  </a:lnTo>
                  <a:lnTo>
                    <a:pt x="8003" y="403513"/>
                  </a:lnTo>
                  <a:lnTo>
                    <a:pt x="10582" y="344730"/>
                  </a:lnTo>
                  <a:lnTo>
                    <a:pt x="12861" y="286304"/>
                  </a:lnTo>
                  <a:lnTo>
                    <a:pt x="14562" y="229277"/>
                  </a:lnTo>
                  <a:lnTo>
                    <a:pt x="15410" y="174688"/>
                  </a:lnTo>
                  <a:lnTo>
                    <a:pt x="15128" y="123578"/>
                  </a:lnTo>
                  <a:lnTo>
                    <a:pt x="13441" y="76987"/>
                  </a:lnTo>
                  <a:lnTo>
                    <a:pt x="10070" y="35955"/>
                  </a:lnTo>
                  <a:lnTo>
                    <a:pt x="4741" y="1524"/>
                  </a:lnTo>
                  <a:lnTo>
                    <a:pt x="12361" y="0"/>
                  </a:lnTo>
                  <a:lnTo>
                    <a:pt x="15409" y="1524"/>
                  </a:lnTo>
                  <a:lnTo>
                    <a:pt x="19981" y="152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5043096" y="1402528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19288" y="1432808"/>
            <a:ext cx="3916456" cy="369962"/>
          </a:xfrm>
          <a:prstGeom prst="rect">
            <a:avLst/>
          </a:prstGeom>
        </p:spPr>
        <p:txBody>
          <a:bodyPr vert="horz" wrap="square" lIns="0" tIns="10085" rIns="0" bIns="0" rtlCol="0" anchor="ctr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b="0" spc="-13" dirty="0">
                <a:latin typeface="Calibri"/>
                <a:cs typeface="Calibri"/>
              </a:rPr>
              <a:t>Formally</a:t>
            </a:r>
            <a:r>
              <a:rPr sz="2338" b="0" spc="4" dirty="0">
                <a:latin typeface="Calibri"/>
                <a:cs typeface="Calibri"/>
              </a:rPr>
              <a:t> </a:t>
            </a:r>
            <a:r>
              <a:rPr sz="2338" b="0" spc="-26" dirty="0">
                <a:latin typeface="Calibri"/>
                <a:cs typeface="Calibri"/>
              </a:rPr>
              <a:t>transfer</a:t>
            </a:r>
            <a:r>
              <a:rPr sz="2338" b="0" spc="-4" dirty="0">
                <a:latin typeface="Calibri"/>
                <a:cs typeface="Calibri"/>
              </a:rPr>
              <a:t> all</a:t>
            </a:r>
            <a:r>
              <a:rPr sz="2338" b="0" spc="-31" dirty="0">
                <a:latin typeface="Calibri"/>
                <a:cs typeface="Calibri"/>
              </a:rPr>
              <a:t> </a:t>
            </a:r>
            <a:r>
              <a:rPr sz="2338" b="0" spc="-13" dirty="0">
                <a:latin typeface="Calibri"/>
                <a:cs typeface="Calibri"/>
              </a:rPr>
              <a:t>deliverables</a:t>
            </a:r>
            <a:endParaRPr sz="2338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3096" y="2073536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DB794B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19289" y="2099945"/>
            <a:ext cx="3299011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confirm</a:t>
            </a:r>
            <a:r>
              <a:rPr sz="2338" spc="-4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2338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completion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43096" y="2744544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CC7C64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19289" y="2771065"/>
            <a:ext cx="4831416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22" dirty="0">
                <a:solidFill>
                  <a:schemeClr val="bg1"/>
                </a:solidFill>
                <a:latin typeface="Calibri"/>
                <a:cs typeface="Calibri"/>
              </a:rPr>
              <a:t>Review</a:t>
            </a:r>
            <a:r>
              <a:rPr sz="2338" spc="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4" dirty="0">
                <a:solidFill>
                  <a:schemeClr val="bg1"/>
                </a:solidFill>
                <a:latin typeface="Calibri"/>
                <a:cs typeface="Calibri"/>
              </a:rPr>
              <a:t>all </a:t>
            </a:r>
            <a:r>
              <a:rPr sz="2338" spc="-18" dirty="0">
                <a:solidFill>
                  <a:schemeClr val="bg1"/>
                </a:solidFill>
                <a:latin typeface="Calibri"/>
                <a:cs typeface="Calibri"/>
              </a:rPr>
              <a:t>contracts</a:t>
            </a:r>
            <a:r>
              <a:rPr sz="233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4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2338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documentation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3096" y="3415552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BC857B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9289" y="3442040"/>
            <a:ext cx="2117351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release</a:t>
            </a:r>
            <a:r>
              <a:rPr sz="2338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resources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43096" y="4086560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AF939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9289" y="4113014"/>
            <a:ext cx="2649631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conduct</a:t>
            </a:r>
            <a:r>
              <a:rPr sz="2338" spc="-7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post-mortem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43096" y="4757569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9289" y="4783989"/>
            <a:ext cx="2796428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18" dirty="0">
                <a:solidFill>
                  <a:schemeClr val="bg1"/>
                </a:solidFill>
                <a:latin typeface="Calibri"/>
                <a:cs typeface="Calibri"/>
              </a:rPr>
              <a:t>archive</a:t>
            </a:r>
            <a:r>
              <a:rPr sz="2338" spc="-4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documentation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E844F6-9455-4DD9-8F40-9F32EC6934AC}"/>
                  </a:ext>
                </a:extLst>
              </p14:cNvPr>
              <p14:cNvContentPartPr/>
              <p14:nvPr/>
            </p14:nvContentPartPr>
            <p14:xfrm>
              <a:off x="7742160" y="1723320"/>
              <a:ext cx="4075560" cy="3553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E844F6-9455-4DD9-8F40-9F32EC693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2800" y="1713960"/>
                <a:ext cx="4094280" cy="357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7919" y="2083733"/>
            <a:ext cx="2489387" cy="2753959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77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IN" sz="3177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lang="en-IN" sz="2868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38400" marR="132236" algn="ctr">
              <a:lnSpc>
                <a:spcPct val="90700"/>
              </a:lnSpc>
            </a:pPr>
            <a:r>
              <a:rPr sz="3177" spc="-31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3177" spc="13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3177" spc="-26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3177" spc="-9" dirty="0">
                <a:solidFill>
                  <a:schemeClr val="bg1"/>
                </a:solidFill>
                <a:latin typeface="Calibri"/>
                <a:cs typeface="Calibri"/>
              </a:rPr>
              <a:t>P</a:t>
            </a:r>
            <a:r>
              <a:rPr sz="3177" spc="4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3177" spc="13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3177" spc="-13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3177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3177" spc="-31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3177" spc="4" dirty="0">
                <a:solidFill>
                  <a:schemeClr val="bg1"/>
                </a:solidFill>
                <a:latin typeface="Calibri"/>
                <a:cs typeface="Calibri"/>
              </a:rPr>
              <a:t>G  </a:t>
            </a:r>
            <a:r>
              <a:rPr sz="3177" spc="-31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3177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177" spc="-13" dirty="0">
                <a:solidFill>
                  <a:schemeClr val="bg1"/>
                </a:solidFill>
                <a:latin typeface="Calibri"/>
                <a:cs typeface="Calibri"/>
              </a:rPr>
              <a:t>FINAL </a:t>
            </a:r>
            <a:r>
              <a:rPr sz="3177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chemeClr val="bg1"/>
                </a:solidFill>
                <a:latin typeface="Calibri"/>
                <a:cs typeface="Calibri"/>
              </a:rPr>
              <a:t>REPORT</a:t>
            </a:r>
            <a:endParaRPr sz="3177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87451" y="1476487"/>
            <a:ext cx="59391" cy="3969684"/>
            <a:chOff x="3546178" y="1673352"/>
            <a:chExt cx="67310" cy="4498975"/>
          </a:xfrm>
        </p:grpSpPr>
        <p:sp>
          <p:nvSpPr>
            <p:cNvPr id="4" name="object 4"/>
            <p:cNvSpPr/>
            <p:nvPr/>
          </p:nvSpPr>
          <p:spPr>
            <a:xfrm>
              <a:off x="3557270" y="1690116"/>
              <a:ext cx="38735" cy="4464050"/>
            </a:xfrm>
            <a:custGeom>
              <a:avLst/>
              <a:gdLst/>
              <a:ahLst/>
              <a:cxnLst/>
              <a:rect l="l" t="t" r="r" b="b"/>
              <a:pathLst>
                <a:path w="38735" h="4464050">
                  <a:moveTo>
                    <a:pt x="25653" y="4463796"/>
                  </a:moveTo>
                  <a:lnTo>
                    <a:pt x="10413" y="4463796"/>
                  </a:lnTo>
                  <a:lnTo>
                    <a:pt x="5396" y="4398882"/>
                  </a:lnTo>
                  <a:lnTo>
                    <a:pt x="3125" y="4338811"/>
                  </a:lnTo>
                  <a:lnTo>
                    <a:pt x="2962" y="4282891"/>
                  </a:lnTo>
                  <a:lnTo>
                    <a:pt x="4267" y="4230433"/>
                  </a:lnTo>
                  <a:lnTo>
                    <a:pt x="6399" y="4180748"/>
                  </a:lnTo>
                  <a:lnTo>
                    <a:pt x="8720" y="4133144"/>
                  </a:lnTo>
                  <a:lnTo>
                    <a:pt x="10589" y="4086933"/>
                  </a:lnTo>
                  <a:lnTo>
                    <a:pt x="11366" y="4041424"/>
                  </a:lnTo>
                  <a:lnTo>
                    <a:pt x="10413" y="3995927"/>
                  </a:lnTo>
                  <a:lnTo>
                    <a:pt x="9382" y="3957002"/>
                  </a:lnTo>
                  <a:lnTo>
                    <a:pt x="9424" y="3915163"/>
                  </a:lnTo>
                  <a:lnTo>
                    <a:pt x="10248" y="3870598"/>
                  </a:lnTo>
                  <a:lnTo>
                    <a:pt x="14535" y="3722391"/>
                  </a:lnTo>
                  <a:lnTo>
                    <a:pt x="15607" y="3668770"/>
                  </a:lnTo>
                  <a:lnTo>
                    <a:pt x="16019" y="3613350"/>
                  </a:lnTo>
                  <a:lnTo>
                    <a:pt x="15483" y="3556315"/>
                  </a:lnTo>
                  <a:lnTo>
                    <a:pt x="13711" y="3497851"/>
                  </a:lnTo>
                  <a:lnTo>
                    <a:pt x="10413" y="3438143"/>
                  </a:lnTo>
                  <a:lnTo>
                    <a:pt x="7327" y="3375990"/>
                  </a:lnTo>
                  <a:lnTo>
                    <a:pt x="6755" y="3320942"/>
                  </a:lnTo>
                  <a:lnTo>
                    <a:pt x="8013" y="3271234"/>
                  </a:lnTo>
                  <a:lnTo>
                    <a:pt x="10413" y="3225101"/>
                  </a:lnTo>
                  <a:lnTo>
                    <a:pt x="13270" y="3180778"/>
                  </a:lnTo>
                  <a:lnTo>
                    <a:pt x="15899" y="3136501"/>
                  </a:lnTo>
                  <a:lnTo>
                    <a:pt x="17614" y="3090505"/>
                  </a:lnTo>
                  <a:lnTo>
                    <a:pt x="17728" y="3041026"/>
                  </a:lnTo>
                  <a:lnTo>
                    <a:pt x="15556" y="2986297"/>
                  </a:lnTo>
                  <a:lnTo>
                    <a:pt x="6367" y="2874766"/>
                  </a:lnTo>
                  <a:lnTo>
                    <a:pt x="4507" y="2826420"/>
                  </a:lnTo>
                  <a:lnTo>
                    <a:pt x="4420" y="2779123"/>
                  </a:lnTo>
                  <a:lnTo>
                    <a:pt x="5693" y="2732480"/>
                  </a:lnTo>
                  <a:lnTo>
                    <a:pt x="7916" y="2686095"/>
                  </a:lnTo>
                  <a:lnTo>
                    <a:pt x="13559" y="2592517"/>
                  </a:lnTo>
                  <a:lnTo>
                    <a:pt x="16157" y="2544534"/>
                  </a:lnTo>
                  <a:lnTo>
                    <a:pt x="18054" y="2495227"/>
                  </a:lnTo>
                  <a:lnTo>
                    <a:pt x="18841" y="2444201"/>
                  </a:lnTo>
                  <a:lnTo>
                    <a:pt x="18104" y="2391060"/>
                  </a:lnTo>
                  <a:lnTo>
                    <a:pt x="15432" y="2335411"/>
                  </a:lnTo>
                  <a:lnTo>
                    <a:pt x="10413" y="2276856"/>
                  </a:lnTo>
                  <a:lnTo>
                    <a:pt x="4919" y="2218126"/>
                  </a:lnTo>
                  <a:lnTo>
                    <a:pt x="1577" y="2161420"/>
                  </a:lnTo>
                  <a:lnTo>
                    <a:pt x="49" y="2106595"/>
                  </a:lnTo>
                  <a:lnTo>
                    <a:pt x="0" y="2053509"/>
                  </a:lnTo>
                  <a:lnTo>
                    <a:pt x="1090" y="2002022"/>
                  </a:lnTo>
                  <a:lnTo>
                    <a:pt x="2984" y="1951992"/>
                  </a:lnTo>
                  <a:lnTo>
                    <a:pt x="10113" y="1809225"/>
                  </a:lnTo>
                  <a:lnTo>
                    <a:pt x="11849" y="1763607"/>
                  </a:lnTo>
                  <a:lnTo>
                    <a:pt x="12702" y="1718737"/>
                  </a:lnTo>
                  <a:lnTo>
                    <a:pt x="12336" y="1674475"/>
                  </a:lnTo>
                  <a:lnTo>
                    <a:pt x="10413" y="1630679"/>
                  </a:lnTo>
                  <a:lnTo>
                    <a:pt x="6851" y="1569728"/>
                  </a:lnTo>
                  <a:lnTo>
                    <a:pt x="4267" y="1513229"/>
                  </a:lnTo>
                  <a:lnTo>
                    <a:pt x="2624" y="1460217"/>
                  </a:lnTo>
                  <a:lnTo>
                    <a:pt x="1884" y="1409727"/>
                  </a:lnTo>
                  <a:lnTo>
                    <a:pt x="2009" y="1360791"/>
                  </a:lnTo>
                  <a:lnTo>
                    <a:pt x="2962" y="1312446"/>
                  </a:lnTo>
                  <a:lnTo>
                    <a:pt x="4706" y="1263724"/>
                  </a:lnTo>
                  <a:lnTo>
                    <a:pt x="7202" y="1213660"/>
                  </a:lnTo>
                  <a:lnTo>
                    <a:pt x="13092" y="1115492"/>
                  </a:lnTo>
                  <a:lnTo>
                    <a:pt x="15298" y="1066674"/>
                  </a:lnTo>
                  <a:lnTo>
                    <a:pt x="17008" y="1015513"/>
                  </a:lnTo>
                  <a:lnTo>
                    <a:pt x="18204" y="962689"/>
                  </a:lnTo>
                  <a:lnTo>
                    <a:pt x="18863" y="908883"/>
                  </a:lnTo>
                  <a:lnTo>
                    <a:pt x="18966" y="854775"/>
                  </a:lnTo>
                  <a:lnTo>
                    <a:pt x="18492" y="801044"/>
                  </a:lnTo>
                  <a:lnTo>
                    <a:pt x="17420" y="748372"/>
                  </a:lnTo>
                  <a:lnTo>
                    <a:pt x="15730" y="697437"/>
                  </a:lnTo>
                  <a:lnTo>
                    <a:pt x="13401" y="648921"/>
                  </a:lnTo>
                  <a:lnTo>
                    <a:pt x="10413" y="603504"/>
                  </a:lnTo>
                  <a:lnTo>
                    <a:pt x="8143" y="563341"/>
                  </a:lnTo>
                  <a:lnTo>
                    <a:pt x="7238" y="522612"/>
                  </a:lnTo>
                  <a:lnTo>
                    <a:pt x="7413" y="480941"/>
                  </a:lnTo>
                  <a:lnTo>
                    <a:pt x="8381" y="437952"/>
                  </a:lnTo>
                  <a:lnTo>
                    <a:pt x="13191" y="297323"/>
                  </a:lnTo>
                  <a:lnTo>
                    <a:pt x="14477" y="245307"/>
                  </a:lnTo>
                  <a:lnTo>
                    <a:pt x="15128" y="190095"/>
                  </a:lnTo>
                  <a:lnTo>
                    <a:pt x="14858" y="131310"/>
                  </a:lnTo>
                  <a:lnTo>
                    <a:pt x="13382" y="68579"/>
                  </a:lnTo>
                  <a:lnTo>
                    <a:pt x="10413" y="1524"/>
                  </a:lnTo>
                  <a:lnTo>
                    <a:pt x="16509" y="0"/>
                  </a:lnTo>
                  <a:lnTo>
                    <a:pt x="19557" y="0"/>
                  </a:lnTo>
                  <a:lnTo>
                    <a:pt x="25653" y="1524"/>
                  </a:lnTo>
                  <a:lnTo>
                    <a:pt x="25900" y="67420"/>
                  </a:lnTo>
                  <a:lnTo>
                    <a:pt x="25068" y="125443"/>
                  </a:lnTo>
                  <a:lnTo>
                    <a:pt x="23541" y="177321"/>
                  </a:lnTo>
                  <a:lnTo>
                    <a:pt x="19938" y="269557"/>
                  </a:lnTo>
                  <a:lnTo>
                    <a:pt x="18630" y="313370"/>
                  </a:lnTo>
                  <a:lnTo>
                    <a:pt x="18164" y="357952"/>
                  </a:lnTo>
                  <a:lnTo>
                    <a:pt x="18923" y="405030"/>
                  </a:lnTo>
                  <a:lnTo>
                    <a:pt x="21291" y="456332"/>
                  </a:lnTo>
                  <a:lnTo>
                    <a:pt x="25653" y="513587"/>
                  </a:lnTo>
                  <a:lnTo>
                    <a:pt x="30654" y="586489"/>
                  </a:lnTo>
                  <a:lnTo>
                    <a:pt x="32511" y="653319"/>
                  </a:lnTo>
                  <a:lnTo>
                    <a:pt x="32082" y="714291"/>
                  </a:lnTo>
                  <a:lnTo>
                    <a:pt x="30225" y="769620"/>
                  </a:lnTo>
                  <a:lnTo>
                    <a:pt x="25653" y="864203"/>
                  </a:lnTo>
                  <a:lnTo>
                    <a:pt x="24653" y="903886"/>
                  </a:lnTo>
                  <a:lnTo>
                    <a:pt x="25653" y="938784"/>
                  </a:lnTo>
                  <a:lnTo>
                    <a:pt x="26702" y="961603"/>
                  </a:lnTo>
                  <a:lnTo>
                    <a:pt x="27118" y="990398"/>
                  </a:lnTo>
                  <a:lnTo>
                    <a:pt x="27026" y="1024763"/>
                  </a:lnTo>
                  <a:lnTo>
                    <a:pt x="25819" y="1108567"/>
                  </a:lnTo>
                  <a:lnTo>
                    <a:pt x="24080" y="1209752"/>
                  </a:lnTo>
                  <a:lnTo>
                    <a:pt x="23322" y="1265842"/>
                  </a:lnTo>
                  <a:lnTo>
                    <a:pt x="22806" y="1325054"/>
                  </a:lnTo>
                  <a:lnTo>
                    <a:pt x="22656" y="1386980"/>
                  </a:lnTo>
                  <a:lnTo>
                    <a:pt x="22998" y="1451211"/>
                  </a:lnTo>
                  <a:lnTo>
                    <a:pt x="23955" y="1517340"/>
                  </a:lnTo>
                  <a:lnTo>
                    <a:pt x="25653" y="1584960"/>
                  </a:lnTo>
                  <a:lnTo>
                    <a:pt x="27052" y="1667275"/>
                  </a:lnTo>
                  <a:lnTo>
                    <a:pt x="26970" y="1738006"/>
                  </a:lnTo>
                  <a:lnTo>
                    <a:pt x="25845" y="1798915"/>
                  </a:lnTo>
                  <a:lnTo>
                    <a:pt x="24117" y="1851769"/>
                  </a:lnTo>
                  <a:lnTo>
                    <a:pt x="20605" y="1940369"/>
                  </a:lnTo>
                  <a:lnTo>
                    <a:pt x="19700" y="1979644"/>
                  </a:lnTo>
                  <a:lnTo>
                    <a:pt x="19947" y="2017922"/>
                  </a:lnTo>
                  <a:lnTo>
                    <a:pt x="21785" y="2056968"/>
                  </a:lnTo>
                  <a:lnTo>
                    <a:pt x="25653" y="2098548"/>
                  </a:lnTo>
                  <a:lnTo>
                    <a:pt x="29850" y="2141444"/>
                  </a:lnTo>
                  <a:lnTo>
                    <a:pt x="33261" y="2183855"/>
                  </a:lnTo>
                  <a:lnTo>
                    <a:pt x="35830" y="2226669"/>
                  </a:lnTo>
                  <a:lnTo>
                    <a:pt x="37504" y="2270772"/>
                  </a:lnTo>
                  <a:lnTo>
                    <a:pt x="38226" y="2317051"/>
                  </a:lnTo>
                  <a:lnTo>
                    <a:pt x="37942" y="2366394"/>
                  </a:lnTo>
                  <a:lnTo>
                    <a:pt x="36598" y="2419686"/>
                  </a:lnTo>
                  <a:lnTo>
                    <a:pt x="34139" y="2477816"/>
                  </a:lnTo>
                  <a:lnTo>
                    <a:pt x="30508" y="2541670"/>
                  </a:lnTo>
                  <a:lnTo>
                    <a:pt x="22082" y="2666121"/>
                  </a:lnTo>
                  <a:lnTo>
                    <a:pt x="19701" y="2715536"/>
                  </a:lnTo>
                  <a:lnTo>
                    <a:pt x="18349" y="2761438"/>
                  </a:lnTo>
                  <a:lnTo>
                    <a:pt x="17862" y="2804885"/>
                  </a:lnTo>
                  <a:lnTo>
                    <a:pt x="18078" y="2846933"/>
                  </a:lnTo>
                  <a:lnTo>
                    <a:pt x="18836" y="2888640"/>
                  </a:lnTo>
                  <a:lnTo>
                    <a:pt x="22731" y="3022286"/>
                  </a:lnTo>
                  <a:lnTo>
                    <a:pt x="24030" y="3073199"/>
                  </a:lnTo>
                  <a:lnTo>
                    <a:pt x="25058" y="3129057"/>
                  </a:lnTo>
                  <a:lnTo>
                    <a:pt x="25653" y="3190917"/>
                  </a:lnTo>
                  <a:lnTo>
                    <a:pt x="25653" y="3259835"/>
                  </a:lnTo>
                  <a:lnTo>
                    <a:pt x="24760" y="3337234"/>
                  </a:lnTo>
                  <a:lnTo>
                    <a:pt x="23798" y="3399911"/>
                  </a:lnTo>
                  <a:lnTo>
                    <a:pt x="21325" y="3525436"/>
                  </a:lnTo>
                  <a:lnTo>
                    <a:pt x="20913" y="3555054"/>
                  </a:lnTo>
                  <a:lnTo>
                    <a:pt x="21201" y="3611452"/>
                  </a:lnTo>
                  <a:lnTo>
                    <a:pt x="23523" y="3681289"/>
                  </a:lnTo>
                  <a:lnTo>
                    <a:pt x="25653" y="3727704"/>
                  </a:lnTo>
                  <a:lnTo>
                    <a:pt x="27151" y="3767332"/>
                  </a:lnTo>
                  <a:lnTo>
                    <a:pt x="28048" y="3810317"/>
                  </a:lnTo>
                  <a:lnTo>
                    <a:pt x="28433" y="3856195"/>
                  </a:lnTo>
                  <a:lnTo>
                    <a:pt x="28395" y="3904504"/>
                  </a:lnTo>
                  <a:lnTo>
                    <a:pt x="28024" y="3954780"/>
                  </a:lnTo>
                  <a:lnTo>
                    <a:pt x="24298" y="4219448"/>
                  </a:lnTo>
                  <a:lnTo>
                    <a:pt x="23805" y="4271796"/>
                  </a:lnTo>
                  <a:lnTo>
                    <a:pt x="23605" y="4322868"/>
                  </a:lnTo>
                  <a:lnTo>
                    <a:pt x="23786" y="4372201"/>
                  </a:lnTo>
                  <a:lnTo>
                    <a:pt x="24439" y="4419331"/>
                  </a:lnTo>
                  <a:lnTo>
                    <a:pt x="25653" y="44637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62942" y="1690116"/>
              <a:ext cx="33655" cy="4465320"/>
            </a:xfrm>
            <a:custGeom>
              <a:avLst/>
              <a:gdLst/>
              <a:ahLst/>
              <a:cxnLst/>
              <a:rect l="l" t="t" r="r" b="b"/>
              <a:pathLst>
                <a:path w="33654" h="4465320">
                  <a:moveTo>
                    <a:pt x="19981" y="1524"/>
                  </a:moveTo>
                  <a:lnTo>
                    <a:pt x="24446" y="46117"/>
                  </a:lnTo>
                  <a:lnTo>
                    <a:pt x="27707" y="90948"/>
                  </a:lnTo>
                  <a:lnTo>
                    <a:pt x="29802" y="136708"/>
                  </a:lnTo>
                  <a:lnTo>
                    <a:pt x="30768" y="184086"/>
                  </a:lnTo>
                  <a:lnTo>
                    <a:pt x="30643" y="233771"/>
                  </a:lnTo>
                  <a:lnTo>
                    <a:pt x="29463" y="286455"/>
                  </a:lnTo>
                  <a:lnTo>
                    <a:pt x="27268" y="342826"/>
                  </a:lnTo>
                  <a:lnTo>
                    <a:pt x="24095" y="403575"/>
                  </a:lnTo>
                  <a:lnTo>
                    <a:pt x="19981" y="469391"/>
                  </a:lnTo>
                  <a:lnTo>
                    <a:pt x="17216" y="519974"/>
                  </a:lnTo>
                  <a:lnTo>
                    <a:pt x="15642" y="569122"/>
                  </a:lnTo>
                  <a:lnTo>
                    <a:pt x="15052" y="617243"/>
                  </a:lnTo>
                  <a:lnTo>
                    <a:pt x="15239" y="664746"/>
                  </a:lnTo>
                  <a:lnTo>
                    <a:pt x="15999" y="712036"/>
                  </a:lnTo>
                  <a:lnTo>
                    <a:pt x="17123" y="759523"/>
                  </a:lnTo>
                  <a:lnTo>
                    <a:pt x="18407" y="807613"/>
                  </a:lnTo>
                  <a:lnTo>
                    <a:pt x="19642" y="856713"/>
                  </a:lnTo>
                  <a:lnTo>
                    <a:pt x="20624" y="907232"/>
                  </a:lnTo>
                  <a:lnTo>
                    <a:pt x="21145" y="959576"/>
                  </a:lnTo>
                  <a:lnTo>
                    <a:pt x="20999" y="1014154"/>
                  </a:lnTo>
                  <a:lnTo>
                    <a:pt x="19981" y="1071372"/>
                  </a:lnTo>
                  <a:lnTo>
                    <a:pt x="18582" y="1136734"/>
                  </a:lnTo>
                  <a:lnTo>
                    <a:pt x="17933" y="1192670"/>
                  </a:lnTo>
                  <a:lnTo>
                    <a:pt x="17869" y="1241546"/>
                  </a:lnTo>
                  <a:lnTo>
                    <a:pt x="18225" y="1285731"/>
                  </a:lnTo>
                  <a:lnTo>
                    <a:pt x="18838" y="1327594"/>
                  </a:lnTo>
                  <a:lnTo>
                    <a:pt x="19542" y="1369502"/>
                  </a:lnTo>
                  <a:lnTo>
                    <a:pt x="20173" y="1413825"/>
                  </a:lnTo>
                  <a:lnTo>
                    <a:pt x="20566" y="1462930"/>
                  </a:lnTo>
                  <a:lnTo>
                    <a:pt x="20557" y="1519185"/>
                  </a:lnTo>
                  <a:lnTo>
                    <a:pt x="19981" y="1584960"/>
                  </a:lnTo>
                  <a:lnTo>
                    <a:pt x="19680" y="1660662"/>
                  </a:lnTo>
                  <a:lnTo>
                    <a:pt x="20508" y="1728751"/>
                  </a:lnTo>
                  <a:lnTo>
                    <a:pt x="22013" y="1789966"/>
                  </a:lnTo>
                  <a:lnTo>
                    <a:pt x="23744" y="1845047"/>
                  </a:lnTo>
                  <a:lnTo>
                    <a:pt x="25249" y="1894735"/>
                  </a:lnTo>
                  <a:lnTo>
                    <a:pt x="26077" y="1939769"/>
                  </a:lnTo>
                  <a:lnTo>
                    <a:pt x="25776" y="1980890"/>
                  </a:lnTo>
                  <a:lnTo>
                    <a:pt x="23894" y="2018838"/>
                  </a:lnTo>
                  <a:lnTo>
                    <a:pt x="19981" y="2054352"/>
                  </a:lnTo>
                  <a:lnTo>
                    <a:pt x="17012" y="2084561"/>
                  </a:lnTo>
                  <a:lnTo>
                    <a:pt x="16171" y="2123178"/>
                  </a:lnTo>
                  <a:lnTo>
                    <a:pt x="16980" y="2168771"/>
                  </a:lnTo>
                  <a:lnTo>
                    <a:pt x="18965" y="2219903"/>
                  </a:lnTo>
                  <a:lnTo>
                    <a:pt x="21648" y="2275142"/>
                  </a:lnTo>
                  <a:lnTo>
                    <a:pt x="24553" y="2333053"/>
                  </a:lnTo>
                  <a:lnTo>
                    <a:pt x="27204" y="2392202"/>
                  </a:lnTo>
                  <a:lnTo>
                    <a:pt x="29125" y="2451156"/>
                  </a:lnTo>
                  <a:lnTo>
                    <a:pt x="29839" y="2508480"/>
                  </a:lnTo>
                  <a:lnTo>
                    <a:pt x="28871" y="2562740"/>
                  </a:lnTo>
                  <a:lnTo>
                    <a:pt x="25743" y="2612502"/>
                  </a:lnTo>
                  <a:lnTo>
                    <a:pt x="19981" y="2656332"/>
                  </a:lnTo>
                  <a:lnTo>
                    <a:pt x="13008" y="2701303"/>
                  </a:lnTo>
                  <a:lnTo>
                    <a:pt x="7800" y="2747978"/>
                  </a:lnTo>
                  <a:lnTo>
                    <a:pt x="4235" y="2796171"/>
                  </a:lnTo>
                  <a:lnTo>
                    <a:pt x="2187" y="2845697"/>
                  </a:lnTo>
                  <a:lnTo>
                    <a:pt x="1535" y="2896370"/>
                  </a:lnTo>
                  <a:lnTo>
                    <a:pt x="2153" y="2948005"/>
                  </a:lnTo>
                  <a:lnTo>
                    <a:pt x="3919" y="3000417"/>
                  </a:lnTo>
                  <a:lnTo>
                    <a:pt x="6708" y="3053419"/>
                  </a:lnTo>
                  <a:lnTo>
                    <a:pt x="10397" y="3106826"/>
                  </a:lnTo>
                  <a:lnTo>
                    <a:pt x="14863" y="3160454"/>
                  </a:lnTo>
                  <a:lnTo>
                    <a:pt x="19981" y="3214115"/>
                  </a:lnTo>
                  <a:lnTo>
                    <a:pt x="24790" y="3268121"/>
                  </a:lnTo>
                  <a:lnTo>
                    <a:pt x="28452" y="3322641"/>
                  </a:lnTo>
                  <a:lnTo>
                    <a:pt x="31028" y="3377285"/>
                  </a:lnTo>
                  <a:lnTo>
                    <a:pt x="32580" y="3431662"/>
                  </a:lnTo>
                  <a:lnTo>
                    <a:pt x="33171" y="3485378"/>
                  </a:lnTo>
                  <a:lnTo>
                    <a:pt x="32862" y="3538044"/>
                  </a:lnTo>
                  <a:lnTo>
                    <a:pt x="31715" y="3589267"/>
                  </a:lnTo>
                  <a:lnTo>
                    <a:pt x="29791" y="3638655"/>
                  </a:lnTo>
                  <a:lnTo>
                    <a:pt x="27153" y="3685818"/>
                  </a:lnTo>
                  <a:lnTo>
                    <a:pt x="23862" y="3730363"/>
                  </a:lnTo>
                  <a:lnTo>
                    <a:pt x="19981" y="3771899"/>
                  </a:lnTo>
                  <a:lnTo>
                    <a:pt x="16948" y="3806613"/>
                  </a:lnTo>
                  <a:lnTo>
                    <a:pt x="14942" y="3846855"/>
                  </a:lnTo>
                  <a:lnTo>
                    <a:pt x="13823" y="3891809"/>
                  </a:lnTo>
                  <a:lnTo>
                    <a:pt x="13449" y="3940659"/>
                  </a:lnTo>
                  <a:lnTo>
                    <a:pt x="13683" y="3992588"/>
                  </a:lnTo>
                  <a:lnTo>
                    <a:pt x="14382" y="4046779"/>
                  </a:lnTo>
                  <a:lnTo>
                    <a:pt x="15409" y="4102417"/>
                  </a:lnTo>
                  <a:lnTo>
                    <a:pt x="16622" y="4158685"/>
                  </a:lnTo>
                  <a:lnTo>
                    <a:pt x="17881" y="4214765"/>
                  </a:lnTo>
                  <a:lnTo>
                    <a:pt x="19048" y="4269843"/>
                  </a:lnTo>
                  <a:lnTo>
                    <a:pt x="19981" y="4323102"/>
                  </a:lnTo>
                  <a:lnTo>
                    <a:pt x="20541" y="4373724"/>
                  </a:lnTo>
                  <a:lnTo>
                    <a:pt x="20587" y="4420894"/>
                  </a:lnTo>
                  <a:lnTo>
                    <a:pt x="19981" y="4463796"/>
                  </a:lnTo>
                  <a:lnTo>
                    <a:pt x="13885" y="4465320"/>
                  </a:lnTo>
                  <a:lnTo>
                    <a:pt x="9313" y="4465320"/>
                  </a:lnTo>
                  <a:lnTo>
                    <a:pt x="4741" y="4463796"/>
                  </a:lnTo>
                  <a:lnTo>
                    <a:pt x="6798" y="4396725"/>
                  </a:lnTo>
                  <a:lnTo>
                    <a:pt x="7199" y="4341533"/>
                  </a:lnTo>
                  <a:lnTo>
                    <a:pt x="6434" y="4294744"/>
                  </a:lnTo>
                  <a:lnTo>
                    <a:pt x="4992" y="4252886"/>
                  </a:lnTo>
                  <a:lnTo>
                    <a:pt x="3361" y="4212482"/>
                  </a:lnTo>
                  <a:lnTo>
                    <a:pt x="2031" y="4170059"/>
                  </a:lnTo>
                  <a:lnTo>
                    <a:pt x="1492" y="4122141"/>
                  </a:lnTo>
                  <a:lnTo>
                    <a:pt x="2232" y="4065256"/>
                  </a:lnTo>
                  <a:lnTo>
                    <a:pt x="4741" y="3995927"/>
                  </a:lnTo>
                  <a:lnTo>
                    <a:pt x="8116" y="3915277"/>
                  </a:lnTo>
                  <a:lnTo>
                    <a:pt x="10313" y="3845933"/>
                  </a:lnTo>
                  <a:lnTo>
                    <a:pt x="11438" y="3786196"/>
                  </a:lnTo>
                  <a:lnTo>
                    <a:pt x="11599" y="3734371"/>
                  </a:lnTo>
                  <a:lnTo>
                    <a:pt x="10902" y="3688761"/>
                  </a:lnTo>
                  <a:lnTo>
                    <a:pt x="9456" y="3647670"/>
                  </a:lnTo>
                  <a:lnTo>
                    <a:pt x="7366" y="3609400"/>
                  </a:lnTo>
                  <a:lnTo>
                    <a:pt x="4741" y="3572256"/>
                  </a:lnTo>
                  <a:lnTo>
                    <a:pt x="3082" y="3542133"/>
                  </a:lnTo>
                  <a:lnTo>
                    <a:pt x="1883" y="3502469"/>
                  </a:lnTo>
                  <a:lnTo>
                    <a:pt x="1098" y="3455027"/>
                  </a:lnTo>
                  <a:lnTo>
                    <a:pt x="677" y="3401568"/>
                  </a:lnTo>
                  <a:lnTo>
                    <a:pt x="574" y="3343854"/>
                  </a:lnTo>
                  <a:lnTo>
                    <a:pt x="740" y="3283648"/>
                  </a:lnTo>
                  <a:lnTo>
                    <a:pt x="1129" y="3222712"/>
                  </a:lnTo>
                  <a:lnTo>
                    <a:pt x="1693" y="3162808"/>
                  </a:lnTo>
                  <a:lnTo>
                    <a:pt x="2383" y="3105697"/>
                  </a:lnTo>
                  <a:lnTo>
                    <a:pt x="3153" y="3053143"/>
                  </a:lnTo>
                  <a:lnTo>
                    <a:pt x="3955" y="3006907"/>
                  </a:lnTo>
                  <a:lnTo>
                    <a:pt x="4741" y="2968751"/>
                  </a:lnTo>
                  <a:lnTo>
                    <a:pt x="5142" y="2924710"/>
                  </a:lnTo>
                  <a:lnTo>
                    <a:pt x="4565" y="2881258"/>
                  </a:lnTo>
                  <a:lnTo>
                    <a:pt x="3386" y="2837292"/>
                  </a:lnTo>
                  <a:lnTo>
                    <a:pt x="1981" y="2791708"/>
                  </a:lnTo>
                  <a:lnTo>
                    <a:pt x="727" y="2743402"/>
                  </a:lnTo>
                  <a:lnTo>
                    <a:pt x="0" y="2691271"/>
                  </a:lnTo>
                  <a:lnTo>
                    <a:pt x="175" y="2634209"/>
                  </a:lnTo>
                  <a:lnTo>
                    <a:pt x="1630" y="2571115"/>
                  </a:lnTo>
                  <a:lnTo>
                    <a:pt x="4741" y="2500883"/>
                  </a:lnTo>
                  <a:lnTo>
                    <a:pt x="7156" y="2447332"/>
                  </a:lnTo>
                  <a:lnTo>
                    <a:pt x="8445" y="2397971"/>
                  </a:lnTo>
                  <a:lnTo>
                    <a:pt x="8813" y="2351722"/>
                  </a:lnTo>
                  <a:lnTo>
                    <a:pt x="8466" y="2307505"/>
                  </a:lnTo>
                  <a:lnTo>
                    <a:pt x="7612" y="2264240"/>
                  </a:lnTo>
                  <a:lnTo>
                    <a:pt x="6455" y="2220848"/>
                  </a:lnTo>
                  <a:lnTo>
                    <a:pt x="5204" y="2176250"/>
                  </a:lnTo>
                  <a:lnTo>
                    <a:pt x="4063" y="2129366"/>
                  </a:lnTo>
                  <a:lnTo>
                    <a:pt x="3241" y="2079116"/>
                  </a:lnTo>
                  <a:lnTo>
                    <a:pt x="2942" y="2024422"/>
                  </a:lnTo>
                  <a:lnTo>
                    <a:pt x="3373" y="1964203"/>
                  </a:lnTo>
                  <a:lnTo>
                    <a:pt x="4741" y="1897379"/>
                  </a:lnTo>
                  <a:lnTo>
                    <a:pt x="6089" y="1835229"/>
                  </a:lnTo>
                  <a:lnTo>
                    <a:pt x="6709" y="1777732"/>
                  </a:lnTo>
                  <a:lnTo>
                    <a:pt x="6739" y="1724185"/>
                  </a:lnTo>
                  <a:lnTo>
                    <a:pt x="6314" y="1673884"/>
                  </a:lnTo>
                  <a:lnTo>
                    <a:pt x="5573" y="1626126"/>
                  </a:lnTo>
                  <a:lnTo>
                    <a:pt x="4653" y="1580207"/>
                  </a:lnTo>
                  <a:lnTo>
                    <a:pt x="3692" y="1535425"/>
                  </a:lnTo>
                  <a:lnTo>
                    <a:pt x="2826" y="1491076"/>
                  </a:lnTo>
                  <a:lnTo>
                    <a:pt x="2194" y="1446456"/>
                  </a:lnTo>
                  <a:lnTo>
                    <a:pt x="1931" y="1400862"/>
                  </a:lnTo>
                  <a:lnTo>
                    <a:pt x="2177" y="1353591"/>
                  </a:lnTo>
                  <a:lnTo>
                    <a:pt x="3068" y="1303939"/>
                  </a:lnTo>
                  <a:lnTo>
                    <a:pt x="4741" y="1251203"/>
                  </a:lnTo>
                  <a:lnTo>
                    <a:pt x="7498" y="1183207"/>
                  </a:lnTo>
                  <a:lnTo>
                    <a:pt x="10154" y="1120542"/>
                  </a:lnTo>
                  <a:lnTo>
                    <a:pt x="12518" y="1062595"/>
                  </a:lnTo>
                  <a:lnTo>
                    <a:pt x="14397" y="1008753"/>
                  </a:lnTo>
                  <a:lnTo>
                    <a:pt x="15599" y="958405"/>
                  </a:lnTo>
                  <a:lnTo>
                    <a:pt x="15933" y="910937"/>
                  </a:lnTo>
                  <a:lnTo>
                    <a:pt x="15206" y="865737"/>
                  </a:lnTo>
                  <a:lnTo>
                    <a:pt x="13226" y="822191"/>
                  </a:lnTo>
                  <a:lnTo>
                    <a:pt x="9802" y="779689"/>
                  </a:lnTo>
                  <a:lnTo>
                    <a:pt x="4741" y="737615"/>
                  </a:lnTo>
                  <a:lnTo>
                    <a:pt x="1687" y="705460"/>
                  </a:lnTo>
                  <a:lnTo>
                    <a:pt x="268" y="666379"/>
                  </a:lnTo>
                  <a:lnTo>
                    <a:pt x="205" y="621414"/>
                  </a:lnTo>
                  <a:lnTo>
                    <a:pt x="1224" y="571604"/>
                  </a:lnTo>
                  <a:lnTo>
                    <a:pt x="3047" y="517990"/>
                  </a:lnTo>
                  <a:lnTo>
                    <a:pt x="5399" y="461613"/>
                  </a:lnTo>
                  <a:lnTo>
                    <a:pt x="8003" y="403513"/>
                  </a:lnTo>
                  <a:lnTo>
                    <a:pt x="10582" y="344730"/>
                  </a:lnTo>
                  <a:lnTo>
                    <a:pt x="12861" y="286304"/>
                  </a:lnTo>
                  <a:lnTo>
                    <a:pt x="14562" y="229277"/>
                  </a:lnTo>
                  <a:lnTo>
                    <a:pt x="15410" y="174688"/>
                  </a:lnTo>
                  <a:lnTo>
                    <a:pt x="15128" y="123578"/>
                  </a:lnTo>
                  <a:lnTo>
                    <a:pt x="13441" y="76987"/>
                  </a:lnTo>
                  <a:lnTo>
                    <a:pt x="10070" y="35955"/>
                  </a:lnTo>
                  <a:lnTo>
                    <a:pt x="4741" y="1524"/>
                  </a:lnTo>
                  <a:lnTo>
                    <a:pt x="12361" y="0"/>
                  </a:lnTo>
                  <a:lnTo>
                    <a:pt x="15409" y="1524"/>
                  </a:lnTo>
                  <a:lnTo>
                    <a:pt x="19981" y="152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43819" y="1473798"/>
            <a:ext cx="870137" cy="870137"/>
            <a:chOff x="4290060" y="1670303"/>
            <a:chExt cx="986155" cy="986155"/>
          </a:xfrm>
        </p:grpSpPr>
        <p:sp>
          <p:nvSpPr>
            <p:cNvPr id="7" name="object 7"/>
            <p:cNvSpPr/>
            <p:nvPr/>
          </p:nvSpPr>
          <p:spPr>
            <a:xfrm>
              <a:off x="4290060" y="1670303"/>
              <a:ext cx="986155" cy="986155"/>
            </a:xfrm>
            <a:custGeom>
              <a:avLst/>
              <a:gdLst/>
              <a:ahLst/>
              <a:cxnLst/>
              <a:rect l="l" t="t" r="r" b="b"/>
              <a:pathLst>
                <a:path w="986154" h="986155">
                  <a:moveTo>
                    <a:pt x="492252" y="986027"/>
                  </a:moveTo>
                  <a:lnTo>
                    <a:pt x="444699" y="983768"/>
                  </a:lnTo>
                  <a:lnTo>
                    <a:pt x="398456" y="977127"/>
                  </a:lnTo>
                  <a:lnTo>
                    <a:pt x="353726" y="966312"/>
                  </a:lnTo>
                  <a:lnTo>
                    <a:pt x="310713" y="951529"/>
                  </a:lnTo>
                  <a:lnTo>
                    <a:pt x="269618" y="932984"/>
                  </a:lnTo>
                  <a:lnTo>
                    <a:pt x="230645" y="910884"/>
                  </a:lnTo>
                  <a:lnTo>
                    <a:pt x="193997" y="885436"/>
                  </a:lnTo>
                  <a:lnTo>
                    <a:pt x="159876" y="856846"/>
                  </a:lnTo>
                  <a:lnTo>
                    <a:pt x="128486" y="825322"/>
                  </a:lnTo>
                  <a:lnTo>
                    <a:pt x="100029" y="791068"/>
                  </a:lnTo>
                  <a:lnTo>
                    <a:pt x="74707" y="754293"/>
                  </a:lnTo>
                  <a:lnTo>
                    <a:pt x="52725" y="715203"/>
                  </a:lnTo>
                  <a:lnTo>
                    <a:pt x="34285" y="674004"/>
                  </a:lnTo>
                  <a:lnTo>
                    <a:pt x="19589" y="630902"/>
                  </a:lnTo>
                  <a:lnTo>
                    <a:pt x="8841" y="586105"/>
                  </a:lnTo>
                  <a:lnTo>
                    <a:pt x="2244" y="539820"/>
                  </a:lnTo>
                  <a:lnTo>
                    <a:pt x="0" y="492251"/>
                  </a:lnTo>
                  <a:lnTo>
                    <a:pt x="2244" y="444937"/>
                  </a:lnTo>
                  <a:lnTo>
                    <a:pt x="8841" y="398875"/>
                  </a:lnTo>
                  <a:lnTo>
                    <a:pt x="19589" y="354274"/>
                  </a:lnTo>
                  <a:lnTo>
                    <a:pt x="34285" y="311342"/>
                  </a:lnTo>
                  <a:lnTo>
                    <a:pt x="52725" y="270288"/>
                  </a:lnTo>
                  <a:lnTo>
                    <a:pt x="74707" y="231321"/>
                  </a:lnTo>
                  <a:lnTo>
                    <a:pt x="100029" y="194648"/>
                  </a:lnTo>
                  <a:lnTo>
                    <a:pt x="128486" y="160479"/>
                  </a:lnTo>
                  <a:lnTo>
                    <a:pt x="159876" y="129022"/>
                  </a:lnTo>
                  <a:lnTo>
                    <a:pt x="193997" y="100485"/>
                  </a:lnTo>
                  <a:lnTo>
                    <a:pt x="230645" y="75076"/>
                  </a:lnTo>
                  <a:lnTo>
                    <a:pt x="269618" y="53004"/>
                  </a:lnTo>
                  <a:lnTo>
                    <a:pt x="310713" y="34479"/>
                  </a:lnTo>
                  <a:lnTo>
                    <a:pt x="353726" y="19707"/>
                  </a:lnTo>
                  <a:lnTo>
                    <a:pt x="398456" y="8897"/>
                  </a:lnTo>
                  <a:lnTo>
                    <a:pt x="444699" y="2259"/>
                  </a:lnTo>
                  <a:lnTo>
                    <a:pt x="492252" y="0"/>
                  </a:lnTo>
                  <a:lnTo>
                    <a:pt x="539820" y="2259"/>
                  </a:lnTo>
                  <a:lnTo>
                    <a:pt x="586105" y="8897"/>
                  </a:lnTo>
                  <a:lnTo>
                    <a:pt x="630902" y="19707"/>
                  </a:lnTo>
                  <a:lnTo>
                    <a:pt x="674004" y="34479"/>
                  </a:lnTo>
                  <a:lnTo>
                    <a:pt x="715203" y="53004"/>
                  </a:lnTo>
                  <a:lnTo>
                    <a:pt x="754293" y="75076"/>
                  </a:lnTo>
                  <a:lnTo>
                    <a:pt x="791068" y="100485"/>
                  </a:lnTo>
                  <a:lnTo>
                    <a:pt x="825322" y="129022"/>
                  </a:lnTo>
                  <a:lnTo>
                    <a:pt x="856846" y="160479"/>
                  </a:lnTo>
                  <a:lnTo>
                    <a:pt x="885436" y="194648"/>
                  </a:lnTo>
                  <a:lnTo>
                    <a:pt x="910884" y="231321"/>
                  </a:lnTo>
                  <a:lnTo>
                    <a:pt x="932984" y="270288"/>
                  </a:lnTo>
                  <a:lnTo>
                    <a:pt x="951529" y="311342"/>
                  </a:lnTo>
                  <a:lnTo>
                    <a:pt x="966312" y="354274"/>
                  </a:lnTo>
                  <a:lnTo>
                    <a:pt x="977127" y="398875"/>
                  </a:lnTo>
                  <a:lnTo>
                    <a:pt x="983768" y="444937"/>
                  </a:lnTo>
                  <a:lnTo>
                    <a:pt x="986027" y="492251"/>
                  </a:lnTo>
                  <a:lnTo>
                    <a:pt x="983768" y="539820"/>
                  </a:lnTo>
                  <a:lnTo>
                    <a:pt x="977127" y="586105"/>
                  </a:lnTo>
                  <a:lnTo>
                    <a:pt x="966312" y="630902"/>
                  </a:lnTo>
                  <a:lnTo>
                    <a:pt x="951529" y="674004"/>
                  </a:lnTo>
                  <a:lnTo>
                    <a:pt x="932984" y="715203"/>
                  </a:lnTo>
                  <a:lnTo>
                    <a:pt x="910884" y="754293"/>
                  </a:lnTo>
                  <a:lnTo>
                    <a:pt x="885436" y="791068"/>
                  </a:lnTo>
                  <a:lnTo>
                    <a:pt x="856846" y="825322"/>
                  </a:lnTo>
                  <a:lnTo>
                    <a:pt x="825322" y="856846"/>
                  </a:lnTo>
                  <a:lnTo>
                    <a:pt x="791068" y="885436"/>
                  </a:lnTo>
                  <a:lnTo>
                    <a:pt x="754293" y="910884"/>
                  </a:lnTo>
                  <a:lnTo>
                    <a:pt x="715203" y="932984"/>
                  </a:lnTo>
                  <a:lnTo>
                    <a:pt x="674004" y="951529"/>
                  </a:lnTo>
                  <a:lnTo>
                    <a:pt x="630902" y="966312"/>
                  </a:lnTo>
                  <a:lnTo>
                    <a:pt x="586105" y="977127"/>
                  </a:lnTo>
                  <a:lnTo>
                    <a:pt x="539820" y="983768"/>
                  </a:lnTo>
                  <a:lnTo>
                    <a:pt x="492252" y="98602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2752" y="1876043"/>
              <a:ext cx="579119" cy="57454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83366" y="2573681"/>
            <a:ext cx="1191185" cy="444881"/>
          </a:xfrm>
          <a:prstGeom prst="rect">
            <a:avLst/>
          </a:prstGeom>
        </p:spPr>
        <p:txBody>
          <a:bodyPr vert="horz" wrap="square" lIns="0" tIns="34178" rIns="0" bIns="0" rtlCol="0" anchor="ctr">
            <a:spAutoFit/>
          </a:bodyPr>
          <a:lstStyle/>
          <a:p>
            <a:pPr marL="11206" marR="4483" indent="257749">
              <a:lnSpc>
                <a:spcPts val="1597"/>
              </a:lnSpc>
              <a:spcBef>
                <a:spcPts val="269"/>
              </a:spcBef>
            </a:pPr>
            <a:r>
              <a:rPr sz="1456" b="0" spc="-9" dirty="0">
                <a:latin typeface="Calibri"/>
                <a:cs typeface="Calibri"/>
              </a:rPr>
              <a:t>PROJECT </a:t>
            </a:r>
            <a:r>
              <a:rPr sz="1456" b="0" spc="-4" dirty="0">
                <a:latin typeface="Calibri"/>
                <a:cs typeface="Calibri"/>
              </a:rPr>
              <a:t> </a:t>
            </a:r>
            <a:r>
              <a:rPr sz="1456" b="0" spc="-13" dirty="0">
                <a:latin typeface="Calibri"/>
                <a:cs typeface="Calibri"/>
              </a:rPr>
              <a:t>P</a:t>
            </a:r>
            <a:r>
              <a:rPr sz="1456" b="0" dirty="0">
                <a:latin typeface="Calibri"/>
                <a:cs typeface="Calibri"/>
              </a:rPr>
              <a:t>E</a:t>
            </a:r>
            <a:r>
              <a:rPr sz="1456" b="0" spc="-4" dirty="0">
                <a:latin typeface="Calibri"/>
                <a:cs typeface="Calibri"/>
              </a:rPr>
              <a:t>R</a:t>
            </a:r>
            <a:r>
              <a:rPr sz="1456" b="0" spc="-18" dirty="0">
                <a:latin typeface="Calibri"/>
                <a:cs typeface="Calibri"/>
              </a:rPr>
              <a:t>F</a:t>
            </a:r>
            <a:r>
              <a:rPr sz="1456" b="0" spc="-4" dirty="0">
                <a:latin typeface="Calibri"/>
                <a:cs typeface="Calibri"/>
              </a:rPr>
              <a:t>O</a:t>
            </a:r>
            <a:r>
              <a:rPr sz="1456" b="0" spc="9" dirty="0">
                <a:latin typeface="Calibri"/>
                <a:cs typeface="Calibri"/>
              </a:rPr>
              <a:t>R</a:t>
            </a:r>
            <a:r>
              <a:rPr sz="1456" b="0" spc="-4" dirty="0">
                <a:latin typeface="Calibri"/>
                <a:cs typeface="Calibri"/>
              </a:rPr>
              <a:t>M</a:t>
            </a:r>
            <a:r>
              <a:rPr sz="1456" b="0" dirty="0">
                <a:latin typeface="Calibri"/>
                <a:cs typeface="Calibri"/>
              </a:rPr>
              <a:t>A</a:t>
            </a:r>
            <a:r>
              <a:rPr sz="1456" b="0" spc="4" dirty="0">
                <a:latin typeface="Calibri"/>
                <a:cs typeface="Calibri"/>
              </a:rPr>
              <a:t>N</a:t>
            </a:r>
            <a:r>
              <a:rPr sz="1456" b="0" spc="-9" dirty="0">
                <a:latin typeface="Calibri"/>
                <a:cs typeface="Calibri"/>
              </a:rPr>
              <a:t>C</a:t>
            </a:r>
            <a:r>
              <a:rPr sz="1456" b="0" dirty="0">
                <a:latin typeface="Calibri"/>
                <a:cs typeface="Calibri"/>
              </a:rPr>
              <a:t>E</a:t>
            </a:r>
            <a:endParaRPr sz="1456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19319" y="1473797"/>
            <a:ext cx="870136" cy="870137"/>
            <a:chOff x="6188964" y="1670303"/>
            <a:chExt cx="986155" cy="986155"/>
          </a:xfrm>
        </p:grpSpPr>
        <p:sp>
          <p:nvSpPr>
            <p:cNvPr id="12" name="object 12"/>
            <p:cNvSpPr/>
            <p:nvPr/>
          </p:nvSpPr>
          <p:spPr>
            <a:xfrm>
              <a:off x="6188964" y="1670303"/>
              <a:ext cx="986155" cy="986155"/>
            </a:xfrm>
            <a:custGeom>
              <a:avLst/>
              <a:gdLst/>
              <a:ahLst/>
              <a:cxnLst/>
              <a:rect l="l" t="t" r="r" b="b"/>
              <a:pathLst>
                <a:path w="986154" h="986155">
                  <a:moveTo>
                    <a:pt x="492252" y="986027"/>
                  </a:moveTo>
                  <a:lnTo>
                    <a:pt x="444937" y="983768"/>
                  </a:lnTo>
                  <a:lnTo>
                    <a:pt x="398875" y="977127"/>
                  </a:lnTo>
                  <a:lnTo>
                    <a:pt x="354274" y="966312"/>
                  </a:lnTo>
                  <a:lnTo>
                    <a:pt x="311342" y="951529"/>
                  </a:lnTo>
                  <a:lnTo>
                    <a:pt x="270288" y="932984"/>
                  </a:lnTo>
                  <a:lnTo>
                    <a:pt x="231321" y="910884"/>
                  </a:lnTo>
                  <a:lnTo>
                    <a:pt x="194648" y="885436"/>
                  </a:lnTo>
                  <a:lnTo>
                    <a:pt x="160479" y="856846"/>
                  </a:lnTo>
                  <a:lnTo>
                    <a:pt x="129022" y="825322"/>
                  </a:lnTo>
                  <a:lnTo>
                    <a:pt x="100485" y="791068"/>
                  </a:lnTo>
                  <a:lnTo>
                    <a:pt x="75076" y="754293"/>
                  </a:lnTo>
                  <a:lnTo>
                    <a:pt x="53004" y="715203"/>
                  </a:lnTo>
                  <a:lnTo>
                    <a:pt x="34479" y="674004"/>
                  </a:lnTo>
                  <a:lnTo>
                    <a:pt x="19707" y="630902"/>
                  </a:lnTo>
                  <a:lnTo>
                    <a:pt x="8897" y="586105"/>
                  </a:lnTo>
                  <a:lnTo>
                    <a:pt x="2259" y="539820"/>
                  </a:lnTo>
                  <a:lnTo>
                    <a:pt x="0" y="492251"/>
                  </a:lnTo>
                  <a:lnTo>
                    <a:pt x="2259" y="444937"/>
                  </a:lnTo>
                  <a:lnTo>
                    <a:pt x="8897" y="398875"/>
                  </a:lnTo>
                  <a:lnTo>
                    <a:pt x="19707" y="354274"/>
                  </a:lnTo>
                  <a:lnTo>
                    <a:pt x="34479" y="311342"/>
                  </a:lnTo>
                  <a:lnTo>
                    <a:pt x="53004" y="270288"/>
                  </a:lnTo>
                  <a:lnTo>
                    <a:pt x="75076" y="231321"/>
                  </a:lnTo>
                  <a:lnTo>
                    <a:pt x="100485" y="194648"/>
                  </a:lnTo>
                  <a:lnTo>
                    <a:pt x="129022" y="160479"/>
                  </a:lnTo>
                  <a:lnTo>
                    <a:pt x="160479" y="129022"/>
                  </a:lnTo>
                  <a:lnTo>
                    <a:pt x="194648" y="100485"/>
                  </a:lnTo>
                  <a:lnTo>
                    <a:pt x="231321" y="75076"/>
                  </a:lnTo>
                  <a:lnTo>
                    <a:pt x="270288" y="53004"/>
                  </a:lnTo>
                  <a:lnTo>
                    <a:pt x="311342" y="34479"/>
                  </a:lnTo>
                  <a:lnTo>
                    <a:pt x="354274" y="19707"/>
                  </a:lnTo>
                  <a:lnTo>
                    <a:pt x="398875" y="8897"/>
                  </a:lnTo>
                  <a:lnTo>
                    <a:pt x="444937" y="2259"/>
                  </a:lnTo>
                  <a:lnTo>
                    <a:pt x="492252" y="0"/>
                  </a:lnTo>
                  <a:lnTo>
                    <a:pt x="539820" y="2259"/>
                  </a:lnTo>
                  <a:lnTo>
                    <a:pt x="586105" y="8897"/>
                  </a:lnTo>
                  <a:lnTo>
                    <a:pt x="630902" y="19707"/>
                  </a:lnTo>
                  <a:lnTo>
                    <a:pt x="674004" y="34479"/>
                  </a:lnTo>
                  <a:lnTo>
                    <a:pt x="715203" y="53004"/>
                  </a:lnTo>
                  <a:lnTo>
                    <a:pt x="754293" y="75076"/>
                  </a:lnTo>
                  <a:lnTo>
                    <a:pt x="791068" y="100485"/>
                  </a:lnTo>
                  <a:lnTo>
                    <a:pt x="825322" y="129022"/>
                  </a:lnTo>
                  <a:lnTo>
                    <a:pt x="856846" y="160479"/>
                  </a:lnTo>
                  <a:lnTo>
                    <a:pt x="885436" y="194648"/>
                  </a:lnTo>
                  <a:lnTo>
                    <a:pt x="910884" y="231321"/>
                  </a:lnTo>
                  <a:lnTo>
                    <a:pt x="932984" y="270288"/>
                  </a:lnTo>
                  <a:lnTo>
                    <a:pt x="951529" y="311342"/>
                  </a:lnTo>
                  <a:lnTo>
                    <a:pt x="966312" y="354274"/>
                  </a:lnTo>
                  <a:lnTo>
                    <a:pt x="977127" y="398875"/>
                  </a:lnTo>
                  <a:lnTo>
                    <a:pt x="983768" y="444937"/>
                  </a:lnTo>
                  <a:lnTo>
                    <a:pt x="986027" y="492251"/>
                  </a:lnTo>
                  <a:lnTo>
                    <a:pt x="983768" y="539820"/>
                  </a:lnTo>
                  <a:lnTo>
                    <a:pt x="977127" y="586105"/>
                  </a:lnTo>
                  <a:lnTo>
                    <a:pt x="966312" y="630902"/>
                  </a:lnTo>
                  <a:lnTo>
                    <a:pt x="951529" y="674004"/>
                  </a:lnTo>
                  <a:lnTo>
                    <a:pt x="932984" y="715203"/>
                  </a:lnTo>
                  <a:lnTo>
                    <a:pt x="910884" y="754293"/>
                  </a:lnTo>
                  <a:lnTo>
                    <a:pt x="885436" y="791068"/>
                  </a:lnTo>
                  <a:lnTo>
                    <a:pt x="856846" y="825322"/>
                  </a:lnTo>
                  <a:lnTo>
                    <a:pt x="825322" y="856846"/>
                  </a:lnTo>
                  <a:lnTo>
                    <a:pt x="791068" y="885436"/>
                  </a:lnTo>
                  <a:lnTo>
                    <a:pt x="754293" y="910884"/>
                  </a:lnTo>
                  <a:lnTo>
                    <a:pt x="715203" y="932984"/>
                  </a:lnTo>
                  <a:lnTo>
                    <a:pt x="674004" y="951529"/>
                  </a:lnTo>
                  <a:lnTo>
                    <a:pt x="630902" y="966312"/>
                  </a:lnTo>
                  <a:lnTo>
                    <a:pt x="586105" y="977127"/>
                  </a:lnTo>
                  <a:lnTo>
                    <a:pt x="539820" y="983768"/>
                  </a:lnTo>
                  <a:lnTo>
                    <a:pt x="492252" y="98602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55" y="1876043"/>
              <a:ext cx="579119" cy="57454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97045" y="2572003"/>
            <a:ext cx="1317812" cy="444881"/>
          </a:xfrm>
          <a:prstGeom prst="rect">
            <a:avLst/>
          </a:prstGeom>
        </p:spPr>
        <p:txBody>
          <a:bodyPr vert="horz" wrap="square" lIns="0" tIns="34178" rIns="0" bIns="0" rtlCol="0">
            <a:spAutoFit/>
          </a:bodyPr>
          <a:lstStyle/>
          <a:p>
            <a:pPr marL="73963" marR="4483" indent="-63317">
              <a:lnSpc>
                <a:spcPts val="1597"/>
              </a:lnSpc>
              <a:spcBef>
                <a:spcPts val="269"/>
              </a:spcBef>
            </a:pP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MI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spc="-18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456" spc="-119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VE  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PERFORMANCE</a:t>
            </a:r>
            <a:endParaRPr sz="1456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94824" y="1473797"/>
            <a:ext cx="870137" cy="870137"/>
            <a:chOff x="8087867" y="1670303"/>
            <a:chExt cx="986155" cy="986155"/>
          </a:xfrm>
        </p:grpSpPr>
        <p:sp>
          <p:nvSpPr>
            <p:cNvPr id="17" name="object 17"/>
            <p:cNvSpPr/>
            <p:nvPr/>
          </p:nvSpPr>
          <p:spPr>
            <a:xfrm>
              <a:off x="8087867" y="1670303"/>
              <a:ext cx="986155" cy="986155"/>
            </a:xfrm>
            <a:custGeom>
              <a:avLst/>
              <a:gdLst/>
              <a:ahLst/>
              <a:cxnLst/>
              <a:rect l="l" t="t" r="r" b="b"/>
              <a:pathLst>
                <a:path w="986154" h="986155">
                  <a:moveTo>
                    <a:pt x="493776" y="986027"/>
                  </a:moveTo>
                  <a:lnTo>
                    <a:pt x="446207" y="983768"/>
                  </a:lnTo>
                  <a:lnTo>
                    <a:pt x="399922" y="977127"/>
                  </a:lnTo>
                  <a:lnTo>
                    <a:pt x="355125" y="966312"/>
                  </a:lnTo>
                  <a:lnTo>
                    <a:pt x="312023" y="951529"/>
                  </a:lnTo>
                  <a:lnTo>
                    <a:pt x="270824" y="932984"/>
                  </a:lnTo>
                  <a:lnTo>
                    <a:pt x="231734" y="910884"/>
                  </a:lnTo>
                  <a:lnTo>
                    <a:pt x="194959" y="885436"/>
                  </a:lnTo>
                  <a:lnTo>
                    <a:pt x="160705" y="856846"/>
                  </a:lnTo>
                  <a:lnTo>
                    <a:pt x="129181" y="825322"/>
                  </a:lnTo>
                  <a:lnTo>
                    <a:pt x="100591" y="791068"/>
                  </a:lnTo>
                  <a:lnTo>
                    <a:pt x="75143" y="754293"/>
                  </a:lnTo>
                  <a:lnTo>
                    <a:pt x="53043" y="715203"/>
                  </a:lnTo>
                  <a:lnTo>
                    <a:pt x="34498" y="674004"/>
                  </a:lnTo>
                  <a:lnTo>
                    <a:pt x="19715" y="630902"/>
                  </a:lnTo>
                  <a:lnTo>
                    <a:pt x="8900" y="586105"/>
                  </a:lnTo>
                  <a:lnTo>
                    <a:pt x="2259" y="539820"/>
                  </a:lnTo>
                  <a:lnTo>
                    <a:pt x="0" y="492251"/>
                  </a:lnTo>
                  <a:lnTo>
                    <a:pt x="2259" y="444937"/>
                  </a:lnTo>
                  <a:lnTo>
                    <a:pt x="8900" y="398875"/>
                  </a:lnTo>
                  <a:lnTo>
                    <a:pt x="19715" y="354274"/>
                  </a:lnTo>
                  <a:lnTo>
                    <a:pt x="34498" y="311342"/>
                  </a:lnTo>
                  <a:lnTo>
                    <a:pt x="53043" y="270288"/>
                  </a:lnTo>
                  <a:lnTo>
                    <a:pt x="75143" y="231321"/>
                  </a:lnTo>
                  <a:lnTo>
                    <a:pt x="100591" y="194648"/>
                  </a:lnTo>
                  <a:lnTo>
                    <a:pt x="129181" y="160479"/>
                  </a:lnTo>
                  <a:lnTo>
                    <a:pt x="160705" y="129022"/>
                  </a:lnTo>
                  <a:lnTo>
                    <a:pt x="194959" y="100485"/>
                  </a:lnTo>
                  <a:lnTo>
                    <a:pt x="231734" y="75076"/>
                  </a:lnTo>
                  <a:lnTo>
                    <a:pt x="270824" y="53004"/>
                  </a:lnTo>
                  <a:lnTo>
                    <a:pt x="312023" y="34479"/>
                  </a:lnTo>
                  <a:lnTo>
                    <a:pt x="355125" y="19707"/>
                  </a:lnTo>
                  <a:lnTo>
                    <a:pt x="399922" y="8897"/>
                  </a:lnTo>
                  <a:lnTo>
                    <a:pt x="446207" y="2259"/>
                  </a:lnTo>
                  <a:lnTo>
                    <a:pt x="493776" y="0"/>
                  </a:lnTo>
                  <a:lnTo>
                    <a:pt x="541090" y="2259"/>
                  </a:lnTo>
                  <a:lnTo>
                    <a:pt x="587152" y="8897"/>
                  </a:lnTo>
                  <a:lnTo>
                    <a:pt x="631753" y="19707"/>
                  </a:lnTo>
                  <a:lnTo>
                    <a:pt x="674685" y="34479"/>
                  </a:lnTo>
                  <a:lnTo>
                    <a:pt x="715739" y="53004"/>
                  </a:lnTo>
                  <a:lnTo>
                    <a:pt x="754706" y="75076"/>
                  </a:lnTo>
                  <a:lnTo>
                    <a:pt x="791379" y="100485"/>
                  </a:lnTo>
                  <a:lnTo>
                    <a:pt x="825548" y="129022"/>
                  </a:lnTo>
                  <a:lnTo>
                    <a:pt x="857005" y="160479"/>
                  </a:lnTo>
                  <a:lnTo>
                    <a:pt x="885542" y="194648"/>
                  </a:lnTo>
                  <a:lnTo>
                    <a:pt x="910951" y="231321"/>
                  </a:lnTo>
                  <a:lnTo>
                    <a:pt x="933022" y="270288"/>
                  </a:lnTo>
                  <a:lnTo>
                    <a:pt x="951548" y="311342"/>
                  </a:lnTo>
                  <a:lnTo>
                    <a:pt x="966320" y="354274"/>
                  </a:lnTo>
                  <a:lnTo>
                    <a:pt x="977130" y="398875"/>
                  </a:lnTo>
                  <a:lnTo>
                    <a:pt x="983768" y="444937"/>
                  </a:lnTo>
                  <a:lnTo>
                    <a:pt x="986027" y="492251"/>
                  </a:lnTo>
                  <a:lnTo>
                    <a:pt x="983768" y="539820"/>
                  </a:lnTo>
                  <a:lnTo>
                    <a:pt x="977130" y="586105"/>
                  </a:lnTo>
                  <a:lnTo>
                    <a:pt x="966320" y="630902"/>
                  </a:lnTo>
                  <a:lnTo>
                    <a:pt x="951548" y="674004"/>
                  </a:lnTo>
                  <a:lnTo>
                    <a:pt x="933022" y="715203"/>
                  </a:lnTo>
                  <a:lnTo>
                    <a:pt x="910951" y="754293"/>
                  </a:lnTo>
                  <a:lnTo>
                    <a:pt x="885542" y="791068"/>
                  </a:lnTo>
                  <a:lnTo>
                    <a:pt x="857005" y="825322"/>
                  </a:lnTo>
                  <a:lnTo>
                    <a:pt x="825548" y="856846"/>
                  </a:lnTo>
                  <a:lnTo>
                    <a:pt x="791379" y="885436"/>
                  </a:lnTo>
                  <a:lnTo>
                    <a:pt x="754706" y="910884"/>
                  </a:lnTo>
                  <a:lnTo>
                    <a:pt x="715739" y="932984"/>
                  </a:lnTo>
                  <a:lnTo>
                    <a:pt x="674685" y="951529"/>
                  </a:lnTo>
                  <a:lnTo>
                    <a:pt x="631753" y="966312"/>
                  </a:lnTo>
                  <a:lnTo>
                    <a:pt x="587152" y="977127"/>
                  </a:lnTo>
                  <a:lnTo>
                    <a:pt x="541090" y="983768"/>
                  </a:lnTo>
                  <a:lnTo>
                    <a:pt x="493776" y="98602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0559" y="1876043"/>
              <a:ext cx="580643" cy="57454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541634" y="2572003"/>
            <a:ext cx="1379444" cy="444881"/>
          </a:xfrm>
          <a:prstGeom prst="rect">
            <a:avLst/>
          </a:prstGeom>
        </p:spPr>
        <p:txBody>
          <a:bodyPr vert="horz" wrap="square" lIns="0" tIns="34178" rIns="0" bIns="0" rtlCol="0">
            <a:spAutoFit/>
          </a:bodyPr>
          <a:lstStyle/>
          <a:p>
            <a:pPr marL="240939" marR="4483" indent="-230293">
              <a:lnSpc>
                <a:spcPts val="1597"/>
              </a:lnSpc>
              <a:spcBef>
                <a:spcPts val="269"/>
              </a:spcBef>
            </a:pP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ORG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Z</a:t>
            </a:r>
            <a:r>
              <a:rPr sz="1456" spc="-119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-13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456" spc="9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AL  STRUCTURE</a:t>
            </a:r>
            <a:endParaRPr sz="1456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81569" y="3593054"/>
            <a:ext cx="870137" cy="870137"/>
            <a:chOff x="5239511" y="4072127"/>
            <a:chExt cx="986155" cy="986155"/>
          </a:xfrm>
        </p:grpSpPr>
        <p:sp>
          <p:nvSpPr>
            <p:cNvPr id="22" name="object 22"/>
            <p:cNvSpPr/>
            <p:nvPr/>
          </p:nvSpPr>
          <p:spPr>
            <a:xfrm>
              <a:off x="5239511" y="4072127"/>
              <a:ext cx="986155" cy="986155"/>
            </a:xfrm>
            <a:custGeom>
              <a:avLst/>
              <a:gdLst/>
              <a:ahLst/>
              <a:cxnLst/>
              <a:rect l="l" t="t" r="r" b="b"/>
              <a:pathLst>
                <a:path w="986154" h="986154">
                  <a:moveTo>
                    <a:pt x="492252" y="986027"/>
                  </a:moveTo>
                  <a:lnTo>
                    <a:pt x="444937" y="983783"/>
                  </a:lnTo>
                  <a:lnTo>
                    <a:pt x="398875" y="977186"/>
                  </a:lnTo>
                  <a:lnTo>
                    <a:pt x="354274" y="966438"/>
                  </a:lnTo>
                  <a:lnTo>
                    <a:pt x="311342" y="951742"/>
                  </a:lnTo>
                  <a:lnTo>
                    <a:pt x="270288" y="933302"/>
                  </a:lnTo>
                  <a:lnTo>
                    <a:pt x="231321" y="911320"/>
                  </a:lnTo>
                  <a:lnTo>
                    <a:pt x="194648" y="885998"/>
                  </a:lnTo>
                  <a:lnTo>
                    <a:pt x="160479" y="857541"/>
                  </a:lnTo>
                  <a:lnTo>
                    <a:pt x="129022" y="826151"/>
                  </a:lnTo>
                  <a:lnTo>
                    <a:pt x="100485" y="792030"/>
                  </a:lnTo>
                  <a:lnTo>
                    <a:pt x="75076" y="755382"/>
                  </a:lnTo>
                  <a:lnTo>
                    <a:pt x="53004" y="716409"/>
                  </a:lnTo>
                  <a:lnTo>
                    <a:pt x="34479" y="675314"/>
                  </a:lnTo>
                  <a:lnTo>
                    <a:pt x="19707" y="632301"/>
                  </a:lnTo>
                  <a:lnTo>
                    <a:pt x="8897" y="587571"/>
                  </a:lnTo>
                  <a:lnTo>
                    <a:pt x="2259" y="541328"/>
                  </a:lnTo>
                  <a:lnTo>
                    <a:pt x="0" y="493775"/>
                  </a:lnTo>
                  <a:lnTo>
                    <a:pt x="2259" y="446207"/>
                  </a:lnTo>
                  <a:lnTo>
                    <a:pt x="8897" y="399922"/>
                  </a:lnTo>
                  <a:lnTo>
                    <a:pt x="19707" y="355125"/>
                  </a:lnTo>
                  <a:lnTo>
                    <a:pt x="34479" y="312023"/>
                  </a:lnTo>
                  <a:lnTo>
                    <a:pt x="53004" y="270824"/>
                  </a:lnTo>
                  <a:lnTo>
                    <a:pt x="75076" y="231734"/>
                  </a:lnTo>
                  <a:lnTo>
                    <a:pt x="100485" y="194959"/>
                  </a:lnTo>
                  <a:lnTo>
                    <a:pt x="129022" y="160705"/>
                  </a:lnTo>
                  <a:lnTo>
                    <a:pt x="160479" y="129181"/>
                  </a:lnTo>
                  <a:lnTo>
                    <a:pt x="194648" y="100591"/>
                  </a:lnTo>
                  <a:lnTo>
                    <a:pt x="231321" y="75143"/>
                  </a:lnTo>
                  <a:lnTo>
                    <a:pt x="270288" y="53043"/>
                  </a:lnTo>
                  <a:lnTo>
                    <a:pt x="311342" y="34498"/>
                  </a:lnTo>
                  <a:lnTo>
                    <a:pt x="354274" y="19715"/>
                  </a:lnTo>
                  <a:lnTo>
                    <a:pt x="398875" y="8900"/>
                  </a:lnTo>
                  <a:lnTo>
                    <a:pt x="444937" y="2259"/>
                  </a:lnTo>
                  <a:lnTo>
                    <a:pt x="492252" y="0"/>
                  </a:lnTo>
                  <a:lnTo>
                    <a:pt x="539820" y="2259"/>
                  </a:lnTo>
                  <a:lnTo>
                    <a:pt x="586105" y="8900"/>
                  </a:lnTo>
                  <a:lnTo>
                    <a:pt x="630902" y="19715"/>
                  </a:lnTo>
                  <a:lnTo>
                    <a:pt x="674004" y="34498"/>
                  </a:lnTo>
                  <a:lnTo>
                    <a:pt x="715203" y="53043"/>
                  </a:lnTo>
                  <a:lnTo>
                    <a:pt x="754293" y="75143"/>
                  </a:lnTo>
                  <a:lnTo>
                    <a:pt x="791068" y="100591"/>
                  </a:lnTo>
                  <a:lnTo>
                    <a:pt x="825322" y="129181"/>
                  </a:lnTo>
                  <a:lnTo>
                    <a:pt x="856846" y="160705"/>
                  </a:lnTo>
                  <a:lnTo>
                    <a:pt x="885436" y="194959"/>
                  </a:lnTo>
                  <a:lnTo>
                    <a:pt x="910884" y="231734"/>
                  </a:lnTo>
                  <a:lnTo>
                    <a:pt x="932984" y="270824"/>
                  </a:lnTo>
                  <a:lnTo>
                    <a:pt x="951529" y="312023"/>
                  </a:lnTo>
                  <a:lnTo>
                    <a:pt x="966312" y="355125"/>
                  </a:lnTo>
                  <a:lnTo>
                    <a:pt x="977127" y="399922"/>
                  </a:lnTo>
                  <a:lnTo>
                    <a:pt x="983768" y="446207"/>
                  </a:lnTo>
                  <a:lnTo>
                    <a:pt x="986027" y="493775"/>
                  </a:lnTo>
                  <a:lnTo>
                    <a:pt x="983768" y="541328"/>
                  </a:lnTo>
                  <a:lnTo>
                    <a:pt x="977127" y="587571"/>
                  </a:lnTo>
                  <a:lnTo>
                    <a:pt x="966312" y="632301"/>
                  </a:lnTo>
                  <a:lnTo>
                    <a:pt x="951529" y="675314"/>
                  </a:lnTo>
                  <a:lnTo>
                    <a:pt x="932984" y="716409"/>
                  </a:lnTo>
                  <a:lnTo>
                    <a:pt x="910884" y="755382"/>
                  </a:lnTo>
                  <a:lnTo>
                    <a:pt x="885436" y="792030"/>
                  </a:lnTo>
                  <a:lnTo>
                    <a:pt x="856846" y="826151"/>
                  </a:lnTo>
                  <a:lnTo>
                    <a:pt x="825322" y="857541"/>
                  </a:lnTo>
                  <a:lnTo>
                    <a:pt x="791068" y="885998"/>
                  </a:lnTo>
                  <a:lnTo>
                    <a:pt x="754293" y="911320"/>
                  </a:lnTo>
                  <a:lnTo>
                    <a:pt x="715203" y="933302"/>
                  </a:lnTo>
                  <a:lnTo>
                    <a:pt x="674004" y="951742"/>
                  </a:lnTo>
                  <a:lnTo>
                    <a:pt x="630902" y="966438"/>
                  </a:lnTo>
                  <a:lnTo>
                    <a:pt x="586105" y="977186"/>
                  </a:lnTo>
                  <a:lnTo>
                    <a:pt x="539820" y="983783"/>
                  </a:lnTo>
                  <a:lnTo>
                    <a:pt x="492252" y="98602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3727" y="4273296"/>
              <a:ext cx="576071" cy="58064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057903" y="4691288"/>
            <a:ext cx="1317812" cy="650065"/>
          </a:xfrm>
          <a:prstGeom prst="rect">
            <a:avLst/>
          </a:prstGeom>
        </p:spPr>
        <p:txBody>
          <a:bodyPr vert="horz" wrap="square" lIns="0" tIns="34178" rIns="0" bIns="0" rtlCol="0">
            <a:spAutoFit/>
          </a:bodyPr>
          <a:lstStyle/>
          <a:p>
            <a:pPr marL="11206" marR="4483" indent="560" algn="ctr">
              <a:lnSpc>
                <a:spcPts val="1597"/>
              </a:lnSpc>
              <a:spcBef>
                <a:spcPts val="269"/>
              </a:spcBef>
            </a:pP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PROJECT 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AND </a:t>
            </a:r>
            <a:r>
              <a:rPr sz="1456" spc="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D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MI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spc="-18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456" spc="-119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VE  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TEAM</a:t>
            </a:r>
            <a:endParaRPr sz="1456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957074" y="3593054"/>
            <a:ext cx="870137" cy="870137"/>
            <a:chOff x="7138416" y="4072127"/>
            <a:chExt cx="986155" cy="986155"/>
          </a:xfrm>
        </p:grpSpPr>
        <p:sp>
          <p:nvSpPr>
            <p:cNvPr id="26" name="object 26"/>
            <p:cNvSpPr/>
            <p:nvPr/>
          </p:nvSpPr>
          <p:spPr>
            <a:xfrm>
              <a:off x="7138416" y="4072127"/>
              <a:ext cx="986155" cy="986155"/>
            </a:xfrm>
            <a:custGeom>
              <a:avLst/>
              <a:gdLst/>
              <a:ahLst/>
              <a:cxnLst/>
              <a:rect l="l" t="t" r="r" b="b"/>
              <a:pathLst>
                <a:path w="986154" h="986154">
                  <a:moveTo>
                    <a:pt x="493776" y="986027"/>
                  </a:moveTo>
                  <a:lnTo>
                    <a:pt x="446207" y="983783"/>
                  </a:lnTo>
                  <a:lnTo>
                    <a:pt x="399922" y="977186"/>
                  </a:lnTo>
                  <a:lnTo>
                    <a:pt x="355125" y="966438"/>
                  </a:lnTo>
                  <a:lnTo>
                    <a:pt x="312023" y="951742"/>
                  </a:lnTo>
                  <a:lnTo>
                    <a:pt x="270824" y="933302"/>
                  </a:lnTo>
                  <a:lnTo>
                    <a:pt x="231734" y="911320"/>
                  </a:lnTo>
                  <a:lnTo>
                    <a:pt x="194959" y="885998"/>
                  </a:lnTo>
                  <a:lnTo>
                    <a:pt x="160705" y="857541"/>
                  </a:lnTo>
                  <a:lnTo>
                    <a:pt x="129181" y="826151"/>
                  </a:lnTo>
                  <a:lnTo>
                    <a:pt x="100591" y="792030"/>
                  </a:lnTo>
                  <a:lnTo>
                    <a:pt x="75143" y="755382"/>
                  </a:lnTo>
                  <a:lnTo>
                    <a:pt x="53043" y="716409"/>
                  </a:lnTo>
                  <a:lnTo>
                    <a:pt x="34498" y="675314"/>
                  </a:lnTo>
                  <a:lnTo>
                    <a:pt x="19715" y="632301"/>
                  </a:lnTo>
                  <a:lnTo>
                    <a:pt x="8900" y="587571"/>
                  </a:lnTo>
                  <a:lnTo>
                    <a:pt x="2259" y="541328"/>
                  </a:lnTo>
                  <a:lnTo>
                    <a:pt x="0" y="493775"/>
                  </a:lnTo>
                  <a:lnTo>
                    <a:pt x="2259" y="446207"/>
                  </a:lnTo>
                  <a:lnTo>
                    <a:pt x="8900" y="399922"/>
                  </a:lnTo>
                  <a:lnTo>
                    <a:pt x="19715" y="355125"/>
                  </a:lnTo>
                  <a:lnTo>
                    <a:pt x="34498" y="312023"/>
                  </a:lnTo>
                  <a:lnTo>
                    <a:pt x="53043" y="270824"/>
                  </a:lnTo>
                  <a:lnTo>
                    <a:pt x="75143" y="231734"/>
                  </a:lnTo>
                  <a:lnTo>
                    <a:pt x="100591" y="194959"/>
                  </a:lnTo>
                  <a:lnTo>
                    <a:pt x="129181" y="160705"/>
                  </a:lnTo>
                  <a:lnTo>
                    <a:pt x="160705" y="129181"/>
                  </a:lnTo>
                  <a:lnTo>
                    <a:pt x="194959" y="100591"/>
                  </a:lnTo>
                  <a:lnTo>
                    <a:pt x="231734" y="75143"/>
                  </a:lnTo>
                  <a:lnTo>
                    <a:pt x="270824" y="53043"/>
                  </a:lnTo>
                  <a:lnTo>
                    <a:pt x="312023" y="34498"/>
                  </a:lnTo>
                  <a:lnTo>
                    <a:pt x="355125" y="19715"/>
                  </a:lnTo>
                  <a:lnTo>
                    <a:pt x="399922" y="8900"/>
                  </a:lnTo>
                  <a:lnTo>
                    <a:pt x="446207" y="2259"/>
                  </a:lnTo>
                  <a:lnTo>
                    <a:pt x="493776" y="0"/>
                  </a:lnTo>
                  <a:lnTo>
                    <a:pt x="541090" y="2259"/>
                  </a:lnTo>
                  <a:lnTo>
                    <a:pt x="587152" y="8900"/>
                  </a:lnTo>
                  <a:lnTo>
                    <a:pt x="631753" y="19715"/>
                  </a:lnTo>
                  <a:lnTo>
                    <a:pt x="674685" y="34498"/>
                  </a:lnTo>
                  <a:lnTo>
                    <a:pt x="715739" y="53043"/>
                  </a:lnTo>
                  <a:lnTo>
                    <a:pt x="754706" y="75143"/>
                  </a:lnTo>
                  <a:lnTo>
                    <a:pt x="791379" y="100591"/>
                  </a:lnTo>
                  <a:lnTo>
                    <a:pt x="825548" y="129181"/>
                  </a:lnTo>
                  <a:lnTo>
                    <a:pt x="857005" y="160705"/>
                  </a:lnTo>
                  <a:lnTo>
                    <a:pt x="885542" y="194959"/>
                  </a:lnTo>
                  <a:lnTo>
                    <a:pt x="910951" y="231734"/>
                  </a:lnTo>
                  <a:lnTo>
                    <a:pt x="933022" y="270824"/>
                  </a:lnTo>
                  <a:lnTo>
                    <a:pt x="951548" y="312023"/>
                  </a:lnTo>
                  <a:lnTo>
                    <a:pt x="966320" y="355125"/>
                  </a:lnTo>
                  <a:lnTo>
                    <a:pt x="977130" y="399922"/>
                  </a:lnTo>
                  <a:lnTo>
                    <a:pt x="983768" y="446207"/>
                  </a:lnTo>
                  <a:lnTo>
                    <a:pt x="986027" y="493775"/>
                  </a:lnTo>
                  <a:lnTo>
                    <a:pt x="983768" y="541328"/>
                  </a:lnTo>
                  <a:lnTo>
                    <a:pt x="977130" y="587571"/>
                  </a:lnTo>
                  <a:lnTo>
                    <a:pt x="966320" y="632301"/>
                  </a:lnTo>
                  <a:lnTo>
                    <a:pt x="951548" y="675314"/>
                  </a:lnTo>
                  <a:lnTo>
                    <a:pt x="933022" y="716409"/>
                  </a:lnTo>
                  <a:lnTo>
                    <a:pt x="910951" y="755382"/>
                  </a:lnTo>
                  <a:lnTo>
                    <a:pt x="885542" y="792030"/>
                  </a:lnTo>
                  <a:lnTo>
                    <a:pt x="857005" y="826151"/>
                  </a:lnTo>
                  <a:lnTo>
                    <a:pt x="825548" y="857541"/>
                  </a:lnTo>
                  <a:lnTo>
                    <a:pt x="791379" y="885998"/>
                  </a:lnTo>
                  <a:lnTo>
                    <a:pt x="754706" y="911320"/>
                  </a:lnTo>
                  <a:lnTo>
                    <a:pt x="715739" y="933302"/>
                  </a:lnTo>
                  <a:lnTo>
                    <a:pt x="674685" y="951742"/>
                  </a:lnTo>
                  <a:lnTo>
                    <a:pt x="631753" y="966438"/>
                  </a:lnTo>
                  <a:lnTo>
                    <a:pt x="587152" y="977186"/>
                  </a:lnTo>
                  <a:lnTo>
                    <a:pt x="541090" y="983783"/>
                  </a:lnTo>
                  <a:lnTo>
                    <a:pt x="493776" y="98602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4156" y="4273296"/>
              <a:ext cx="574548" cy="58064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03330" y="4691288"/>
            <a:ext cx="1179979" cy="650065"/>
          </a:xfrm>
          <a:prstGeom prst="rect">
            <a:avLst/>
          </a:prstGeom>
        </p:spPr>
        <p:txBody>
          <a:bodyPr vert="horz" wrap="square" lIns="0" tIns="34178" rIns="0" bIns="0" rtlCol="0">
            <a:spAutoFit/>
          </a:bodyPr>
          <a:lstStyle/>
          <a:p>
            <a:pPr marL="10646" marR="4483" indent="1121" algn="ctr">
              <a:lnSpc>
                <a:spcPts val="1597"/>
              </a:lnSpc>
              <a:spcBef>
                <a:spcPts val="269"/>
              </a:spcBef>
            </a:pP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METHODS 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OF </a:t>
            </a:r>
            <a:r>
              <a:rPr sz="1456" spc="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PROJECT 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 M</a:t>
            </a:r>
            <a:r>
              <a:rPr sz="1456" spc="13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spc="-13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456" spc="-4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456" spc="-9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1456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1456">
              <a:solidFill>
                <a:schemeClr val="bg1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D3C5E1-D9C2-4291-A969-6A71B66A3CBA}"/>
                  </a:ext>
                </a:extLst>
              </p14:cNvPr>
              <p14:cNvContentPartPr/>
              <p14:nvPr/>
            </p14:nvContentPartPr>
            <p14:xfrm>
              <a:off x="5667120" y="2192400"/>
              <a:ext cx="5630040" cy="1116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D3C5E1-D9C2-4291-A969-6A71B66A3C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7760" y="2183040"/>
                <a:ext cx="5648760" cy="113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7626" y="1293830"/>
            <a:ext cx="3730438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b="0" spc="-18" dirty="0">
                <a:latin typeface="Calibri"/>
                <a:cs typeface="Calibri"/>
              </a:rPr>
              <a:t>Lessons</a:t>
            </a:r>
            <a:r>
              <a:rPr sz="2912" b="0" dirty="0">
                <a:latin typeface="Calibri"/>
                <a:cs typeface="Calibri"/>
              </a:rPr>
              <a:t> </a:t>
            </a:r>
            <a:r>
              <a:rPr sz="2912" b="0" spc="-18" dirty="0">
                <a:latin typeface="Calibri"/>
                <a:cs typeface="Calibri"/>
              </a:rPr>
              <a:t>Learned</a:t>
            </a:r>
            <a:r>
              <a:rPr sz="2912" b="0" spc="-9" dirty="0">
                <a:latin typeface="Calibri"/>
                <a:cs typeface="Calibri"/>
              </a:rPr>
              <a:t> </a:t>
            </a:r>
            <a:r>
              <a:rPr sz="2912" b="0" spc="-35" dirty="0">
                <a:latin typeface="Calibri"/>
                <a:cs typeface="Calibri"/>
              </a:rPr>
              <a:t>Analysis</a:t>
            </a:r>
            <a:endParaRPr sz="2912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3002" y="933225"/>
            <a:ext cx="7647454" cy="140074"/>
          </a:xfrm>
          <a:custGeom>
            <a:avLst/>
            <a:gdLst/>
            <a:ahLst/>
            <a:cxnLst/>
            <a:rect l="l" t="t" r="r" b="b"/>
            <a:pathLst>
              <a:path w="8667115" h="158750">
                <a:moveTo>
                  <a:pt x="8666987" y="158495"/>
                </a:moveTo>
                <a:lnTo>
                  <a:pt x="0" y="158495"/>
                </a:lnTo>
                <a:lnTo>
                  <a:pt x="0" y="0"/>
                </a:lnTo>
                <a:lnTo>
                  <a:pt x="8666987" y="0"/>
                </a:lnTo>
                <a:lnTo>
                  <a:pt x="8666987" y="158495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271656" y="2035885"/>
            <a:ext cx="7647454" cy="12326"/>
          </a:xfrm>
          <a:custGeom>
            <a:avLst/>
            <a:gdLst/>
            <a:ahLst/>
            <a:cxnLst/>
            <a:rect l="l" t="t" r="r" b="b"/>
            <a:pathLst>
              <a:path w="8667115" h="13969">
                <a:moveTo>
                  <a:pt x="8666988" y="13715"/>
                </a:moveTo>
                <a:lnTo>
                  <a:pt x="0" y="13715"/>
                </a:lnTo>
                <a:lnTo>
                  <a:pt x="0" y="0"/>
                </a:lnTo>
                <a:lnTo>
                  <a:pt x="8666988" y="0"/>
                </a:lnTo>
                <a:lnTo>
                  <a:pt x="8666988" y="13715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" name="object 5"/>
          <p:cNvGrpSpPr/>
          <p:nvPr/>
        </p:nvGrpSpPr>
        <p:grpSpPr>
          <a:xfrm>
            <a:off x="2614556" y="3063238"/>
            <a:ext cx="798979" cy="798979"/>
            <a:chOff x="1083563" y="3471671"/>
            <a:chExt cx="905510" cy="905510"/>
          </a:xfrm>
        </p:grpSpPr>
        <p:sp>
          <p:nvSpPr>
            <p:cNvPr id="6" name="object 6"/>
            <p:cNvSpPr/>
            <p:nvPr/>
          </p:nvSpPr>
          <p:spPr>
            <a:xfrm>
              <a:off x="1083563" y="34716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452628" y="905255"/>
                  </a:moveTo>
                  <a:lnTo>
                    <a:pt x="403316" y="902599"/>
                  </a:lnTo>
                  <a:lnTo>
                    <a:pt x="355541" y="894814"/>
                  </a:lnTo>
                  <a:lnTo>
                    <a:pt x="309579" y="882176"/>
                  </a:lnTo>
                  <a:lnTo>
                    <a:pt x="265705" y="864962"/>
                  </a:lnTo>
                  <a:lnTo>
                    <a:pt x="224197" y="843449"/>
                  </a:lnTo>
                  <a:lnTo>
                    <a:pt x="185330" y="817912"/>
                  </a:lnTo>
                  <a:lnTo>
                    <a:pt x="149381" y="788628"/>
                  </a:lnTo>
                  <a:lnTo>
                    <a:pt x="116627" y="755874"/>
                  </a:lnTo>
                  <a:lnTo>
                    <a:pt x="87343" y="719925"/>
                  </a:lnTo>
                  <a:lnTo>
                    <a:pt x="61806" y="681058"/>
                  </a:lnTo>
                  <a:lnTo>
                    <a:pt x="40293" y="639550"/>
                  </a:lnTo>
                  <a:lnTo>
                    <a:pt x="23079" y="595676"/>
                  </a:lnTo>
                  <a:lnTo>
                    <a:pt x="10441" y="549714"/>
                  </a:lnTo>
                  <a:lnTo>
                    <a:pt x="2656" y="501939"/>
                  </a:lnTo>
                  <a:lnTo>
                    <a:pt x="0" y="452627"/>
                  </a:ln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8" y="0"/>
                  </a:lnTo>
                  <a:lnTo>
                    <a:pt x="501939" y="2656"/>
                  </a:lnTo>
                  <a:lnTo>
                    <a:pt x="549714" y="10441"/>
                  </a:lnTo>
                  <a:lnTo>
                    <a:pt x="595676" y="23079"/>
                  </a:lnTo>
                  <a:lnTo>
                    <a:pt x="639550" y="40293"/>
                  </a:lnTo>
                  <a:lnTo>
                    <a:pt x="681058" y="61806"/>
                  </a:lnTo>
                  <a:lnTo>
                    <a:pt x="719925" y="87343"/>
                  </a:lnTo>
                  <a:lnTo>
                    <a:pt x="755874" y="116627"/>
                  </a:lnTo>
                  <a:lnTo>
                    <a:pt x="788628" y="149381"/>
                  </a:lnTo>
                  <a:lnTo>
                    <a:pt x="817912" y="185330"/>
                  </a:lnTo>
                  <a:lnTo>
                    <a:pt x="843449" y="224197"/>
                  </a:lnTo>
                  <a:lnTo>
                    <a:pt x="864962" y="265705"/>
                  </a:lnTo>
                  <a:lnTo>
                    <a:pt x="882176" y="309579"/>
                  </a:lnTo>
                  <a:lnTo>
                    <a:pt x="894814" y="355541"/>
                  </a:lnTo>
                  <a:lnTo>
                    <a:pt x="902599" y="403316"/>
                  </a:lnTo>
                  <a:lnTo>
                    <a:pt x="905256" y="452627"/>
                  </a:lnTo>
                  <a:lnTo>
                    <a:pt x="902599" y="501939"/>
                  </a:lnTo>
                  <a:lnTo>
                    <a:pt x="894814" y="549714"/>
                  </a:lnTo>
                  <a:lnTo>
                    <a:pt x="882176" y="595676"/>
                  </a:lnTo>
                  <a:lnTo>
                    <a:pt x="864962" y="639550"/>
                  </a:lnTo>
                  <a:lnTo>
                    <a:pt x="843449" y="681058"/>
                  </a:lnTo>
                  <a:lnTo>
                    <a:pt x="817912" y="719925"/>
                  </a:lnTo>
                  <a:lnTo>
                    <a:pt x="788628" y="755874"/>
                  </a:lnTo>
                  <a:lnTo>
                    <a:pt x="755874" y="788628"/>
                  </a:lnTo>
                  <a:lnTo>
                    <a:pt x="719925" y="817912"/>
                  </a:lnTo>
                  <a:lnTo>
                    <a:pt x="681058" y="843449"/>
                  </a:lnTo>
                  <a:lnTo>
                    <a:pt x="639550" y="864962"/>
                  </a:lnTo>
                  <a:lnTo>
                    <a:pt x="595676" y="882176"/>
                  </a:lnTo>
                  <a:lnTo>
                    <a:pt x="549714" y="894814"/>
                  </a:lnTo>
                  <a:lnTo>
                    <a:pt x="501939" y="902599"/>
                  </a:lnTo>
                  <a:lnTo>
                    <a:pt x="452628" y="90525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1015" y="3659123"/>
              <a:ext cx="528828" cy="5288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592618" y="4063262"/>
            <a:ext cx="843243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IDENTIFY</a:t>
            </a:r>
            <a:endParaRPr sz="1721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54244" y="3063239"/>
            <a:ext cx="2338668" cy="798979"/>
            <a:chOff x="2828543" y="3471672"/>
            <a:chExt cx="2650490" cy="905510"/>
          </a:xfrm>
        </p:grpSpPr>
        <p:sp>
          <p:nvSpPr>
            <p:cNvPr id="11" name="object 11"/>
            <p:cNvSpPr/>
            <p:nvPr/>
          </p:nvSpPr>
          <p:spPr>
            <a:xfrm>
              <a:off x="2828543" y="3471672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452628" y="905255"/>
                  </a:moveTo>
                  <a:lnTo>
                    <a:pt x="403316" y="902599"/>
                  </a:lnTo>
                  <a:lnTo>
                    <a:pt x="355541" y="894814"/>
                  </a:lnTo>
                  <a:lnTo>
                    <a:pt x="309579" y="882176"/>
                  </a:lnTo>
                  <a:lnTo>
                    <a:pt x="265705" y="864962"/>
                  </a:lnTo>
                  <a:lnTo>
                    <a:pt x="224197" y="843449"/>
                  </a:lnTo>
                  <a:lnTo>
                    <a:pt x="185330" y="817912"/>
                  </a:lnTo>
                  <a:lnTo>
                    <a:pt x="149381" y="788628"/>
                  </a:lnTo>
                  <a:lnTo>
                    <a:pt x="116627" y="755874"/>
                  </a:lnTo>
                  <a:lnTo>
                    <a:pt x="87343" y="719925"/>
                  </a:lnTo>
                  <a:lnTo>
                    <a:pt x="61806" y="681058"/>
                  </a:lnTo>
                  <a:lnTo>
                    <a:pt x="40293" y="639550"/>
                  </a:lnTo>
                  <a:lnTo>
                    <a:pt x="23079" y="595676"/>
                  </a:lnTo>
                  <a:lnTo>
                    <a:pt x="10441" y="549714"/>
                  </a:lnTo>
                  <a:lnTo>
                    <a:pt x="2656" y="501939"/>
                  </a:lnTo>
                  <a:lnTo>
                    <a:pt x="0" y="452627"/>
                  </a:ln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8" y="0"/>
                  </a:lnTo>
                  <a:lnTo>
                    <a:pt x="501939" y="2656"/>
                  </a:lnTo>
                  <a:lnTo>
                    <a:pt x="549714" y="10441"/>
                  </a:lnTo>
                  <a:lnTo>
                    <a:pt x="595676" y="23079"/>
                  </a:lnTo>
                  <a:lnTo>
                    <a:pt x="639550" y="40293"/>
                  </a:lnTo>
                  <a:lnTo>
                    <a:pt x="681058" y="61806"/>
                  </a:lnTo>
                  <a:lnTo>
                    <a:pt x="719925" y="87343"/>
                  </a:lnTo>
                  <a:lnTo>
                    <a:pt x="755874" y="116627"/>
                  </a:lnTo>
                  <a:lnTo>
                    <a:pt x="788628" y="149381"/>
                  </a:lnTo>
                  <a:lnTo>
                    <a:pt x="817912" y="185330"/>
                  </a:lnTo>
                  <a:lnTo>
                    <a:pt x="843449" y="224197"/>
                  </a:lnTo>
                  <a:lnTo>
                    <a:pt x="864962" y="265705"/>
                  </a:lnTo>
                  <a:lnTo>
                    <a:pt x="882176" y="309579"/>
                  </a:lnTo>
                  <a:lnTo>
                    <a:pt x="894814" y="355541"/>
                  </a:lnTo>
                  <a:lnTo>
                    <a:pt x="902599" y="403316"/>
                  </a:lnTo>
                  <a:lnTo>
                    <a:pt x="905256" y="452627"/>
                  </a:lnTo>
                  <a:lnTo>
                    <a:pt x="902599" y="501939"/>
                  </a:lnTo>
                  <a:lnTo>
                    <a:pt x="894814" y="549714"/>
                  </a:lnTo>
                  <a:lnTo>
                    <a:pt x="882176" y="595676"/>
                  </a:lnTo>
                  <a:lnTo>
                    <a:pt x="864962" y="639550"/>
                  </a:lnTo>
                  <a:lnTo>
                    <a:pt x="843449" y="681058"/>
                  </a:lnTo>
                  <a:lnTo>
                    <a:pt x="817912" y="719925"/>
                  </a:lnTo>
                  <a:lnTo>
                    <a:pt x="788628" y="755874"/>
                  </a:lnTo>
                  <a:lnTo>
                    <a:pt x="755874" y="788628"/>
                  </a:lnTo>
                  <a:lnTo>
                    <a:pt x="719925" y="817912"/>
                  </a:lnTo>
                  <a:lnTo>
                    <a:pt x="681058" y="843449"/>
                  </a:lnTo>
                  <a:lnTo>
                    <a:pt x="639550" y="864962"/>
                  </a:lnTo>
                  <a:lnTo>
                    <a:pt x="595676" y="882176"/>
                  </a:lnTo>
                  <a:lnTo>
                    <a:pt x="549714" y="894814"/>
                  </a:lnTo>
                  <a:lnTo>
                    <a:pt x="501939" y="902599"/>
                  </a:lnTo>
                  <a:lnTo>
                    <a:pt x="452628" y="90525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19" y="3659124"/>
              <a:ext cx="528827" cy="5288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73523" y="3471672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10" h="905510">
                  <a:moveTo>
                    <a:pt x="452628" y="905255"/>
                  </a:moveTo>
                  <a:lnTo>
                    <a:pt x="403316" y="902599"/>
                  </a:lnTo>
                  <a:lnTo>
                    <a:pt x="355541" y="894814"/>
                  </a:lnTo>
                  <a:lnTo>
                    <a:pt x="309579" y="882176"/>
                  </a:lnTo>
                  <a:lnTo>
                    <a:pt x="265705" y="864962"/>
                  </a:lnTo>
                  <a:lnTo>
                    <a:pt x="224197" y="843449"/>
                  </a:lnTo>
                  <a:lnTo>
                    <a:pt x="185330" y="817912"/>
                  </a:lnTo>
                  <a:lnTo>
                    <a:pt x="149381" y="788628"/>
                  </a:lnTo>
                  <a:lnTo>
                    <a:pt x="116627" y="755874"/>
                  </a:lnTo>
                  <a:lnTo>
                    <a:pt x="87343" y="719925"/>
                  </a:lnTo>
                  <a:lnTo>
                    <a:pt x="61806" y="681058"/>
                  </a:lnTo>
                  <a:lnTo>
                    <a:pt x="40293" y="639550"/>
                  </a:lnTo>
                  <a:lnTo>
                    <a:pt x="23079" y="595676"/>
                  </a:lnTo>
                  <a:lnTo>
                    <a:pt x="10441" y="549714"/>
                  </a:lnTo>
                  <a:lnTo>
                    <a:pt x="2656" y="501939"/>
                  </a:lnTo>
                  <a:lnTo>
                    <a:pt x="0" y="452627"/>
                  </a:ln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8" y="0"/>
                  </a:lnTo>
                  <a:lnTo>
                    <a:pt x="501939" y="2656"/>
                  </a:lnTo>
                  <a:lnTo>
                    <a:pt x="549714" y="10441"/>
                  </a:lnTo>
                  <a:lnTo>
                    <a:pt x="595676" y="23079"/>
                  </a:lnTo>
                  <a:lnTo>
                    <a:pt x="639550" y="40293"/>
                  </a:lnTo>
                  <a:lnTo>
                    <a:pt x="681058" y="61806"/>
                  </a:lnTo>
                  <a:lnTo>
                    <a:pt x="719925" y="87343"/>
                  </a:lnTo>
                  <a:lnTo>
                    <a:pt x="755874" y="116627"/>
                  </a:lnTo>
                  <a:lnTo>
                    <a:pt x="788628" y="149381"/>
                  </a:lnTo>
                  <a:lnTo>
                    <a:pt x="817912" y="185330"/>
                  </a:lnTo>
                  <a:lnTo>
                    <a:pt x="843449" y="224197"/>
                  </a:lnTo>
                  <a:lnTo>
                    <a:pt x="864962" y="265705"/>
                  </a:lnTo>
                  <a:lnTo>
                    <a:pt x="882176" y="309579"/>
                  </a:lnTo>
                  <a:lnTo>
                    <a:pt x="894814" y="355541"/>
                  </a:lnTo>
                  <a:lnTo>
                    <a:pt x="902599" y="403316"/>
                  </a:lnTo>
                  <a:lnTo>
                    <a:pt x="905256" y="452627"/>
                  </a:lnTo>
                  <a:lnTo>
                    <a:pt x="902599" y="501939"/>
                  </a:lnTo>
                  <a:lnTo>
                    <a:pt x="894814" y="549714"/>
                  </a:lnTo>
                  <a:lnTo>
                    <a:pt x="882176" y="595676"/>
                  </a:lnTo>
                  <a:lnTo>
                    <a:pt x="864962" y="639550"/>
                  </a:lnTo>
                  <a:lnTo>
                    <a:pt x="843449" y="681058"/>
                  </a:lnTo>
                  <a:lnTo>
                    <a:pt x="817912" y="719925"/>
                  </a:lnTo>
                  <a:lnTo>
                    <a:pt x="788628" y="755874"/>
                  </a:lnTo>
                  <a:lnTo>
                    <a:pt x="755874" y="788628"/>
                  </a:lnTo>
                  <a:lnTo>
                    <a:pt x="719925" y="817912"/>
                  </a:lnTo>
                  <a:lnTo>
                    <a:pt x="681058" y="843449"/>
                  </a:lnTo>
                  <a:lnTo>
                    <a:pt x="639550" y="864962"/>
                  </a:lnTo>
                  <a:lnTo>
                    <a:pt x="595676" y="882176"/>
                  </a:lnTo>
                  <a:lnTo>
                    <a:pt x="549714" y="894814"/>
                  </a:lnTo>
                  <a:lnTo>
                    <a:pt x="501939" y="902599"/>
                  </a:lnTo>
                  <a:lnTo>
                    <a:pt x="452628" y="90525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00" y="3659124"/>
              <a:ext cx="528827" cy="5288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995157" y="4063262"/>
            <a:ext cx="1118347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DOCUMENT</a:t>
            </a:r>
            <a:endParaRPr sz="172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85438" y="4063262"/>
            <a:ext cx="814668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ANALYSE</a:t>
            </a:r>
            <a:endParaRPr sz="1721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233623" y="3063239"/>
            <a:ext cx="798980" cy="798979"/>
            <a:chOff x="6318503" y="3471672"/>
            <a:chExt cx="905510" cy="905510"/>
          </a:xfrm>
        </p:grpSpPr>
        <p:sp>
          <p:nvSpPr>
            <p:cNvPr id="22" name="object 22"/>
            <p:cNvSpPr/>
            <p:nvPr/>
          </p:nvSpPr>
          <p:spPr>
            <a:xfrm>
              <a:off x="6318503" y="3471672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452628" y="905255"/>
                  </a:moveTo>
                  <a:lnTo>
                    <a:pt x="403316" y="902599"/>
                  </a:lnTo>
                  <a:lnTo>
                    <a:pt x="355541" y="894814"/>
                  </a:lnTo>
                  <a:lnTo>
                    <a:pt x="309579" y="882176"/>
                  </a:lnTo>
                  <a:lnTo>
                    <a:pt x="265705" y="864962"/>
                  </a:lnTo>
                  <a:lnTo>
                    <a:pt x="224197" y="843449"/>
                  </a:lnTo>
                  <a:lnTo>
                    <a:pt x="185330" y="817912"/>
                  </a:lnTo>
                  <a:lnTo>
                    <a:pt x="149381" y="788628"/>
                  </a:lnTo>
                  <a:lnTo>
                    <a:pt x="116627" y="755874"/>
                  </a:lnTo>
                  <a:lnTo>
                    <a:pt x="87343" y="719925"/>
                  </a:lnTo>
                  <a:lnTo>
                    <a:pt x="61806" y="681058"/>
                  </a:lnTo>
                  <a:lnTo>
                    <a:pt x="40293" y="639550"/>
                  </a:lnTo>
                  <a:lnTo>
                    <a:pt x="23079" y="595676"/>
                  </a:lnTo>
                  <a:lnTo>
                    <a:pt x="10441" y="549714"/>
                  </a:lnTo>
                  <a:lnTo>
                    <a:pt x="2656" y="501939"/>
                  </a:lnTo>
                  <a:lnTo>
                    <a:pt x="0" y="452627"/>
                  </a:ln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8" y="0"/>
                  </a:lnTo>
                  <a:lnTo>
                    <a:pt x="501939" y="2656"/>
                  </a:lnTo>
                  <a:lnTo>
                    <a:pt x="549714" y="10441"/>
                  </a:lnTo>
                  <a:lnTo>
                    <a:pt x="595676" y="23079"/>
                  </a:lnTo>
                  <a:lnTo>
                    <a:pt x="639550" y="40293"/>
                  </a:lnTo>
                  <a:lnTo>
                    <a:pt x="681058" y="61806"/>
                  </a:lnTo>
                  <a:lnTo>
                    <a:pt x="719925" y="87343"/>
                  </a:lnTo>
                  <a:lnTo>
                    <a:pt x="755874" y="116627"/>
                  </a:lnTo>
                  <a:lnTo>
                    <a:pt x="788628" y="149381"/>
                  </a:lnTo>
                  <a:lnTo>
                    <a:pt x="817912" y="185330"/>
                  </a:lnTo>
                  <a:lnTo>
                    <a:pt x="843449" y="224197"/>
                  </a:lnTo>
                  <a:lnTo>
                    <a:pt x="864962" y="265705"/>
                  </a:lnTo>
                  <a:lnTo>
                    <a:pt x="882176" y="309579"/>
                  </a:lnTo>
                  <a:lnTo>
                    <a:pt x="894814" y="355541"/>
                  </a:lnTo>
                  <a:lnTo>
                    <a:pt x="902599" y="403316"/>
                  </a:lnTo>
                  <a:lnTo>
                    <a:pt x="905256" y="452627"/>
                  </a:lnTo>
                  <a:lnTo>
                    <a:pt x="902599" y="501939"/>
                  </a:lnTo>
                  <a:lnTo>
                    <a:pt x="894814" y="549714"/>
                  </a:lnTo>
                  <a:lnTo>
                    <a:pt x="882176" y="595676"/>
                  </a:lnTo>
                  <a:lnTo>
                    <a:pt x="864962" y="639550"/>
                  </a:lnTo>
                  <a:lnTo>
                    <a:pt x="843449" y="681058"/>
                  </a:lnTo>
                  <a:lnTo>
                    <a:pt x="817912" y="719925"/>
                  </a:lnTo>
                  <a:lnTo>
                    <a:pt x="788628" y="755874"/>
                  </a:lnTo>
                  <a:lnTo>
                    <a:pt x="755874" y="788628"/>
                  </a:lnTo>
                  <a:lnTo>
                    <a:pt x="719925" y="817912"/>
                  </a:lnTo>
                  <a:lnTo>
                    <a:pt x="681058" y="843449"/>
                  </a:lnTo>
                  <a:lnTo>
                    <a:pt x="639550" y="864962"/>
                  </a:lnTo>
                  <a:lnTo>
                    <a:pt x="595676" y="882176"/>
                  </a:lnTo>
                  <a:lnTo>
                    <a:pt x="549714" y="894814"/>
                  </a:lnTo>
                  <a:lnTo>
                    <a:pt x="501939" y="902599"/>
                  </a:lnTo>
                  <a:lnTo>
                    <a:pt x="452628" y="90525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4432" y="3659124"/>
              <a:ext cx="528827" cy="5288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332604" y="4063262"/>
            <a:ext cx="601196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S</a:t>
            </a:r>
            <a:r>
              <a:rPr sz="1721" spc="-40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1721" spc="22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endParaRPr sz="1721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773309" y="3063238"/>
            <a:ext cx="798979" cy="798979"/>
            <a:chOff x="8063483" y="3471671"/>
            <a:chExt cx="905510" cy="905510"/>
          </a:xfrm>
        </p:grpSpPr>
        <p:sp>
          <p:nvSpPr>
            <p:cNvPr id="28" name="object 28"/>
            <p:cNvSpPr/>
            <p:nvPr/>
          </p:nvSpPr>
          <p:spPr>
            <a:xfrm>
              <a:off x="8063483" y="3471671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452628" y="905255"/>
                  </a:moveTo>
                  <a:lnTo>
                    <a:pt x="403316" y="902599"/>
                  </a:lnTo>
                  <a:lnTo>
                    <a:pt x="355541" y="894814"/>
                  </a:lnTo>
                  <a:lnTo>
                    <a:pt x="309579" y="882176"/>
                  </a:lnTo>
                  <a:lnTo>
                    <a:pt x="265705" y="864962"/>
                  </a:lnTo>
                  <a:lnTo>
                    <a:pt x="224197" y="843449"/>
                  </a:lnTo>
                  <a:lnTo>
                    <a:pt x="185330" y="817912"/>
                  </a:lnTo>
                  <a:lnTo>
                    <a:pt x="149381" y="788628"/>
                  </a:lnTo>
                  <a:lnTo>
                    <a:pt x="116627" y="755874"/>
                  </a:lnTo>
                  <a:lnTo>
                    <a:pt x="87343" y="719925"/>
                  </a:lnTo>
                  <a:lnTo>
                    <a:pt x="61806" y="681058"/>
                  </a:lnTo>
                  <a:lnTo>
                    <a:pt x="40293" y="639550"/>
                  </a:lnTo>
                  <a:lnTo>
                    <a:pt x="23079" y="595676"/>
                  </a:lnTo>
                  <a:lnTo>
                    <a:pt x="10441" y="549714"/>
                  </a:lnTo>
                  <a:lnTo>
                    <a:pt x="2656" y="501939"/>
                  </a:lnTo>
                  <a:lnTo>
                    <a:pt x="0" y="452627"/>
                  </a:lnTo>
                  <a:lnTo>
                    <a:pt x="2656" y="403316"/>
                  </a:lnTo>
                  <a:lnTo>
                    <a:pt x="10441" y="355541"/>
                  </a:lnTo>
                  <a:lnTo>
                    <a:pt x="23079" y="309579"/>
                  </a:lnTo>
                  <a:lnTo>
                    <a:pt x="40293" y="265705"/>
                  </a:lnTo>
                  <a:lnTo>
                    <a:pt x="61806" y="224197"/>
                  </a:lnTo>
                  <a:lnTo>
                    <a:pt x="87343" y="185330"/>
                  </a:lnTo>
                  <a:lnTo>
                    <a:pt x="116627" y="149381"/>
                  </a:lnTo>
                  <a:lnTo>
                    <a:pt x="149381" y="116627"/>
                  </a:lnTo>
                  <a:lnTo>
                    <a:pt x="185330" y="87343"/>
                  </a:lnTo>
                  <a:lnTo>
                    <a:pt x="224197" y="61806"/>
                  </a:lnTo>
                  <a:lnTo>
                    <a:pt x="265705" y="40293"/>
                  </a:lnTo>
                  <a:lnTo>
                    <a:pt x="309579" y="23079"/>
                  </a:lnTo>
                  <a:lnTo>
                    <a:pt x="355541" y="10441"/>
                  </a:lnTo>
                  <a:lnTo>
                    <a:pt x="403316" y="2656"/>
                  </a:lnTo>
                  <a:lnTo>
                    <a:pt x="452628" y="0"/>
                  </a:lnTo>
                  <a:lnTo>
                    <a:pt x="501939" y="2656"/>
                  </a:lnTo>
                  <a:lnTo>
                    <a:pt x="549714" y="10441"/>
                  </a:lnTo>
                  <a:lnTo>
                    <a:pt x="595676" y="23079"/>
                  </a:lnTo>
                  <a:lnTo>
                    <a:pt x="639550" y="40293"/>
                  </a:lnTo>
                  <a:lnTo>
                    <a:pt x="681058" y="61806"/>
                  </a:lnTo>
                  <a:lnTo>
                    <a:pt x="719925" y="87343"/>
                  </a:lnTo>
                  <a:lnTo>
                    <a:pt x="755874" y="116627"/>
                  </a:lnTo>
                  <a:lnTo>
                    <a:pt x="788628" y="149381"/>
                  </a:lnTo>
                  <a:lnTo>
                    <a:pt x="817912" y="185330"/>
                  </a:lnTo>
                  <a:lnTo>
                    <a:pt x="843449" y="224197"/>
                  </a:lnTo>
                  <a:lnTo>
                    <a:pt x="864962" y="265705"/>
                  </a:lnTo>
                  <a:lnTo>
                    <a:pt x="882176" y="309579"/>
                  </a:lnTo>
                  <a:lnTo>
                    <a:pt x="894814" y="355541"/>
                  </a:lnTo>
                  <a:lnTo>
                    <a:pt x="902599" y="403316"/>
                  </a:lnTo>
                  <a:lnTo>
                    <a:pt x="905256" y="452627"/>
                  </a:lnTo>
                  <a:lnTo>
                    <a:pt x="902599" y="501939"/>
                  </a:lnTo>
                  <a:lnTo>
                    <a:pt x="894814" y="549714"/>
                  </a:lnTo>
                  <a:lnTo>
                    <a:pt x="882176" y="595676"/>
                  </a:lnTo>
                  <a:lnTo>
                    <a:pt x="864962" y="639550"/>
                  </a:lnTo>
                  <a:lnTo>
                    <a:pt x="843449" y="681058"/>
                  </a:lnTo>
                  <a:lnTo>
                    <a:pt x="817912" y="719925"/>
                  </a:lnTo>
                  <a:lnTo>
                    <a:pt x="788628" y="755874"/>
                  </a:lnTo>
                  <a:lnTo>
                    <a:pt x="755874" y="788628"/>
                  </a:lnTo>
                  <a:lnTo>
                    <a:pt x="719925" y="817912"/>
                  </a:lnTo>
                  <a:lnTo>
                    <a:pt x="681058" y="843449"/>
                  </a:lnTo>
                  <a:lnTo>
                    <a:pt x="639550" y="864962"/>
                  </a:lnTo>
                  <a:lnTo>
                    <a:pt x="595676" y="882176"/>
                  </a:lnTo>
                  <a:lnTo>
                    <a:pt x="549714" y="894814"/>
                  </a:lnTo>
                  <a:lnTo>
                    <a:pt x="501939" y="902599"/>
                  </a:lnTo>
                  <a:lnTo>
                    <a:pt x="452628" y="905255"/>
                  </a:lnTo>
                  <a:close/>
                </a:path>
              </a:pathLst>
            </a:custGeom>
            <a:solidFill>
              <a:srgbClr val="445469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9411" y="3659123"/>
              <a:ext cx="530351" cy="52882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731120" y="4063262"/>
            <a:ext cx="880781" cy="27952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spc="22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r>
              <a:rPr sz="1721" spc="22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sz="1721" spc="18" dirty="0">
                <a:solidFill>
                  <a:schemeClr val="bg1"/>
                </a:solidFill>
                <a:latin typeface="Calibri"/>
                <a:cs typeface="Calibri"/>
              </a:rPr>
              <a:t>V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endParaRPr sz="1721">
              <a:solidFill>
                <a:schemeClr val="bg1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F2E360-CA73-429F-BB1D-E83CF6B430FF}"/>
                  </a:ext>
                </a:extLst>
              </p14:cNvPr>
              <p14:cNvContentPartPr/>
              <p14:nvPr/>
            </p14:nvContentPartPr>
            <p14:xfrm>
              <a:off x="2457000" y="1375920"/>
              <a:ext cx="7166160" cy="4486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F2E360-CA73-429F-BB1D-E83CF6B430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7640" y="1366560"/>
                <a:ext cx="7184880" cy="450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1050" y="1399838"/>
            <a:ext cx="2489387" cy="3132332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83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88305" marR="321066" indent="-63317" algn="just">
              <a:lnSpc>
                <a:spcPct val="90100"/>
              </a:lnSpc>
              <a:spcBef>
                <a:spcPts val="2788"/>
              </a:spcBef>
            </a:pPr>
            <a:r>
              <a:rPr sz="3927" spc="22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sz="3927" spc="-31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3927" spc="-35" dirty="0">
                <a:solidFill>
                  <a:schemeClr val="bg1"/>
                </a:solidFill>
                <a:latin typeface="Calibri"/>
                <a:cs typeface="Calibri"/>
              </a:rPr>
              <a:t>mm</a:t>
            </a:r>
            <a:r>
              <a:rPr sz="3927" spc="-31" dirty="0">
                <a:solidFill>
                  <a:schemeClr val="bg1"/>
                </a:solidFill>
                <a:latin typeface="Calibri"/>
                <a:cs typeface="Calibri"/>
              </a:rPr>
              <a:t>o</a:t>
            </a:r>
            <a:r>
              <a:rPr sz="3927" spc="-18" dirty="0">
                <a:solidFill>
                  <a:schemeClr val="bg1"/>
                </a:solidFill>
                <a:latin typeface="Calibri"/>
                <a:cs typeface="Calibri"/>
              </a:rPr>
              <a:t>n  </a:t>
            </a:r>
            <a:r>
              <a:rPr sz="3927" spc="-40" dirty="0">
                <a:solidFill>
                  <a:schemeClr val="bg1"/>
                </a:solidFill>
                <a:latin typeface="Calibri"/>
                <a:cs typeface="Calibri"/>
              </a:rPr>
              <a:t>Areas </a:t>
            </a:r>
            <a:r>
              <a:rPr sz="3927" spc="-18" dirty="0">
                <a:solidFill>
                  <a:schemeClr val="bg1"/>
                </a:solidFill>
                <a:latin typeface="Calibri"/>
                <a:cs typeface="Calibri"/>
              </a:rPr>
              <a:t>Of </a:t>
            </a:r>
            <a:r>
              <a:rPr sz="3927" spc="-877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927" spc="-26" dirty="0">
                <a:solidFill>
                  <a:schemeClr val="bg1"/>
                </a:solidFill>
                <a:latin typeface="Calibri"/>
                <a:cs typeface="Calibri"/>
              </a:rPr>
              <a:t>Lessons </a:t>
            </a:r>
            <a:r>
              <a:rPr sz="3927" spc="-22" dirty="0">
                <a:solidFill>
                  <a:schemeClr val="bg1"/>
                </a:solidFill>
                <a:latin typeface="Calibri"/>
                <a:cs typeface="Calibri"/>
              </a:rPr>
              <a:t> Learned</a:t>
            </a:r>
            <a:endParaRPr sz="3927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787451" y="1476487"/>
            <a:ext cx="59391" cy="3969684"/>
            <a:chOff x="3546178" y="1673352"/>
            <a:chExt cx="67310" cy="4498975"/>
          </a:xfrm>
        </p:grpSpPr>
        <p:sp>
          <p:nvSpPr>
            <p:cNvPr id="4" name="object 4"/>
            <p:cNvSpPr/>
            <p:nvPr/>
          </p:nvSpPr>
          <p:spPr>
            <a:xfrm>
              <a:off x="3557270" y="1690116"/>
              <a:ext cx="38735" cy="4464050"/>
            </a:xfrm>
            <a:custGeom>
              <a:avLst/>
              <a:gdLst/>
              <a:ahLst/>
              <a:cxnLst/>
              <a:rect l="l" t="t" r="r" b="b"/>
              <a:pathLst>
                <a:path w="38735" h="4464050">
                  <a:moveTo>
                    <a:pt x="25653" y="4463796"/>
                  </a:moveTo>
                  <a:lnTo>
                    <a:pt x="10413" y="4463796"/>
                  </a:lnTo>
                  <a:lnTo>
                    <a:pt x="5396" y="4398882"/>
                  </a:lnTo>
                  <a:lnTo>
                    <a:pt x="3125" y="4338811"/>
                  </a:lnTo>
                  <a:lnTo>
                    <a:pt x="2962" y="4282891"/>
                  </a:lnTo>
                  <a:lnTo>
                    <a:pt x="4267" y="4230433"/>
                  </a:lnTo>
                  <a:lnTo>
                    <a:pt x="6399" y="4180748"/>
                  </a:lnTo>
                  <a:lnTo>
                    <a:pt x="8720" y="4133144"/>
                  </a:lnTo>
                  <a:lnTo>
                    <a:pt x="10589" y="4086933"/>
                  </a:lnTo>
                  <a:lnTo>
                    <a:pt x="11366" y="4041424"/>
                  </a:lnTo>
                  <a:lnTo>
                    <a:pt x="10413" y="3995927"/>
                  </a:lnTo>
                  <a:lnTo>
                    <a:pt x="9382" y="3957002"/>
                  </a:lnTo>
                  <a:lnTo>
                    <a:pt x="9424" y="3915163"/>
                  </a:lnTo>
                  <a:lnTo>
                    <a:pt x="10248" y="3870598"/>
                  </a:lnTo>
                  <a:lnTo>
                    <a:pt x="14535" y="3722391"/>
                  </a:lnTo>
                  <a:lnTo>
                    <a:pt x="15607" y="3668770"/>
                  </a:lnTo>
                  <a:lnTo>
                    <a:pt x="16019" y="3613350"/>
                  </a:lnTo>
                  <a:lnTo>
                    <a:pt x="15483" y="3556315"/>
                  </a:lnTo>
                  <a:lnTo>
                    <a:pt x="13711" y="3497851"/>
                  </a:lnTo>
                  <a:lnTo>
                    <a:pt x="10413" y="3438143"/>
                  </a:lnTo>
                  <a:lnTo>
                    <a:pt x="7327" y="3375990"/>
                  </a:lnTo>
                  <a:lnTo>
                    <a:pt x="6755" y="3320942"/>
                  </a:lnTo>
                  <a:lnTo>
                    <a:pt x="8013" y="3271234"/>
                  </a:lnTo>
                  <a:lnTo>
                    <a:pt x="10413" y="3225101"/>
                  </a:lnTo>
                  <a:lnTo>
                    <a:pt x="13270" y="3180778"/>
                  </a:lnTo>
                  <a:lnTo>
                    <a:pt x="15899" y="3136501"/>
                  </a:lnTo>
                  <a:lnTo>
                    <a:pt x="17614" y="3090505"/>
                  </a:lnTo>
                  <a:lnTo>
                    <a:pt x="17728" y="3041026"/>
                  </a:lnTo>
                  <a:lnTo>
                    <a:pt x="15556" y="2986297"/>
                  </a:lnTo>
                  <a:lnTo>
                    <a:pt x="6367" y="2874766"/>
                  </a:lnTo>
                  <a:lnTo>
                    <a:pt x="4507" y="2826420"/>
                  </a:lnTo>
                  <a:lnTo>
                    <a:pt x="4420" y="2779123"/>
                  </a:lnTo>
                  <a:lnTo>
                    <a:pt x="5693" y="2732480"/>
                  </a:lnTo>
                  <a:lnTo>
                    <a:pt x="7916" y="2686095"/>
                  </a:lnTo>
                  <a:lnTo>
                    <a:pt x="13559" y="2592517"/>
                  </a:lnTo>
                  <a:lnTo>
                    <a:pt x="16157" y="2544534"/>
                  </a:lnTo>
                  <a:lnTo>
                    <a:pt x="18054" y="2495227"/>
                  </a:lnTo>
                  <a:lnTo>
                    <a:pt x="18841" y="2444201"/>
                  </a:lnTo>
                  <a:lnTo>
                    <a:pt x="18104" y="2391060"/>
                  </a:lnTo>
                  <a:lnTo>
                    <a:pt x="15432" y="2335411"/>
                  </a:lnTo>
                  <a:lnTo>
                    <a:pt x="10413" y="2276856"/>
                  </a:lnTo>
                  <a:lnTo>
                    <a:pt x="4919" y="2218126"/>
                  </a:lnTo>
                  <a:lnTo>
                    <a:pt x="1577" y="2161420"/>
                  </a:lnTo>
                  <a:lnTo>
                    <a:pt x="49" y="2106595"/>
                  </a:lnTo>
                  <a:lnTo>
                    <a:pt x="0" y="2053509"/>
                  </a:lnTo>
                  <a:lnTo>
                    <a:pt x="1090" y="2002022"/>
                  </a:lnTo>
                  <a:lnTo>
                    <a:pt x="2984" y="1951992"/>
                  </a:lnTo>
                  <a:lnTo>
                    <a:pt x="10113" y="1809225"/>
                  </a:lnTo>
                  <a:lnTo>
                    <a:pt x="11849" y="1763607"/>
                  </a:lnTo>
                  <a:lnTo>
                    <a:pt x="12702" y="1718737"/>
                  </a:lnTo>
                  <a:lnTo>
                    <a:pt x="12336" y="1674475"/>
                  </a:lnTo>
                  <a:lnTo>
                    <a:pt x="10413" y="1630679"/>
                  </a:lnTo>
                  <a:lnTo>
                    <a:pt x="6851" y="1569728"/>
                  </a:lnTo>
                  <a:lnTo>
                    <a:pt x="4267" y="1513229"/>
                  </a:lnTo>
                  <a:lnTo>
                    <a:pt x="2624" y="1460217"/>
                  </a:lnTo>
                  <a:lnTo>
                    <a:pt x="1884" y="1409727"/>
                  </a:lnTo>
                  <a:lnTo>
                    <a:pt x="2009" y="1360791"/>
                  </a:lnTo>
                  <a:lnTo>
                    <a:pt x="2962" y="1312446"/>
                  </a:lnTo>
                  <a:lnTo>
                    <a:pt x="4706" y="1263724"/>
                  </a:lnTo>
                  <a:lnTo>
                    <a:pt x="7202" y="1213660"/>
                  </a:lnTo>
                  <a:lnTo>
                    <a:pt x="13092" y="1115492"/>
                  </a:lnTo>
                  <a:lnTo>
                    <a:pt x="15298" y="1066674"/>
                  </a:lnTo>
                  <a:lnTo>
                    <a:pt x="17008" y="1015513"/>
                  </a:lnTo>
                  <a:lnTo>
                    <a:pt x="18204" y="962689"/>
                  </a:lnTo>
                  <a:lnTo>
                    <a:pt x="18863" y="908883"/>
                  </a:lnTo>
                  <a:lnTo>
                    <a:pt x="18966" y="854775"/>
                  </a:lnTo>
                  <a:lnTo>
                    <a:pt x="18492" y="801044"/>
                  </a:lnTo>
                  <a:lnTo>
                    <a:pt x="17420" y="748372"/>
                  </a:lnTo>
                  <a:lnTo>
                    <a:pt x="15730" y="697437"/>
                  </a:lnTo>
                  <a:lnTo>
                    <a:pt x="13401" y="648921"/>
                  </a:lnTo>
                  <a:lnTo>
                    <a:pt x="10413" y="603504"/>
                  </a:lnTo>
                  <a:lnTo>
                    <a:pt x="8143" y="563341"/>
                  </a:lnTo>
                  <a:lnTo>
                    <a:pt x="7238" y="522612"/>
                  </a:lnTo>
                  <a:lnTo>
                    <a:pt x="7413" y="480941"/>
                  </a:lnTo>
                  <a:lnTo>
                    <a:pt x="8381" y="437952"/>
                  </a:lnTo>
                  <a:lnTo>
                    <a:pt x="13191" y="297323"/>
                  </a:lnTo>
                  <a:lnTo>
                    <a:pt x="14477" y="245307"/>
                  </a:lnTo>
                  <a:lnTo>
                    <a:pt x="15128" y="190095"/>
                  </a:lnTo>
                  <a:lnTo>
                    <a:pt x="14858" y="131310"/>
                  </a:lnTo>
                  <a:lnTo>
                    <a:pt x="13382" y="68579"/>
                  </a:lnTo>
                  <a:lnTo>
                    <a:pt x="10413" y="1524"/>
                  </a:lnTo>
                  <a:lnTo>
                    <a:pt x="16509" y="0"/>
                  </a:lnTo>
                  <a:lnTo>
                    <a:pt x="19557" y="0"/>
                  </a:lnTo>
                  <a:lnTo>
                    <a:pt x="25653" y="1524"/>
                  </a:lnTo>
                  <a:lnTo>
                    <a:pt x="25900" y="67420"/>
                  </a:lnTo>
                  <a:lnTo>
                    <a:pt x="25068" y="125443"/>
                  </a:lnTo>
                  <a:lnTo>
                    <a:pt x="23541" y="177321"/>
                  </a:lnTo>
                  <a:lnTo>
                    <a:pt x="19938" y="269557"/>
                  </a:lnTo>
                  <a:lnTo>
                    <a:pt x="18630" y="313370"/>
                  </a:lnTo>
                  <a:lnTo>
                    <a:pt x="18164" y="357952"/>
                  </a:lnTo>
                  <a:lnTo>
                    <a:pt x="18923" y="405030"/>
                  </a:lnTo>
                  <a:lnTo>
                    <a:pt x="21291" y="456332"/>
                  </a:lnTo>
                  <a:lnTo>
                    <a:pt x="25653" y="513587"/>
                  </a:lnTo>
                  <a:lnTo>
                    <a:pt x="30654" y="586489"/>
                  </a:lnTo>
                  <a:lnTo>
                    <a:pt x="32511" y="653319"/>
                  </a:lnTo>
                  <a:lnTo>
                    <a:pt x="32082" y="714291"/>
                  </a:lnTo>
                  <a:lnTo>
                    <a:pt x="30225" y="769620"/>
                  </a:lnTo>
                  <a:lnTo>
                    <a:pt x="25653" y="864203"/>
                  </a:lnTo>
                  <a:lnTo>
                    <a:pt x="24653" y="903886"/>
                  </a:lnTo>
                  <a:lnTo>
                    <a:pt x="25653" y="938784"/>
                  </a:lnTo>
                  <a:lnTo>
                    <a:pt x="26702" y="961603"/>
                  </a:lnTo>
                  <a:lnTo>
                    <a:pt x="27118" y="990398"/>
                  </a:lnTo>
                  <a:lnTo>
                    <a:pt x="27026" y="1024763"/>
                  </a:lnTo>
                  <a:lnTo>
                    <a:pt x="25819" y="1108567"/>
                  </a:lnTo>
                  <a:lnTo>
                    <a:pt x="24080" y="1209752"/>
                  </a:lnTo>
                  <a:lnTo>
                    <a:pt x="23322" y="1265842"/>
                  </a:lnTo>
                  <a:lnTo>
                    <a:pt x="22806" y="1325054"/>
                  </a:lnTo>
                  <a:lnTo>
                    <a:pt x="22656" y="1386980"/>
                  </a:lnTo>
                  <a:lnTo>
                    <a:pt x="22998" y="1451211"/>
                  </a:lnTo>
                  <a:lnTo>
                    <a:pt x="23955" y="1517340"/>
                  </a:lnTo>
                  <a:lnTo>
                    <a:pt x="25653" y="1584960"/>
                  </a:lnTo>
                  <a:lnTo>
                    <a:pt x="27052" y="1667275"/>
                  </a:lnTo>
                  <a:lnTo>
                    <a:pt x="26970" y="1738006"/>
                  </a:lnTo>
                  <a:lnTo>
                    <a:pt x="25845" y="1798915"/>
                  </a:lnTo>
                  <a:lnTo>
                    <a:pt x="24117" y="1851769"/>
                  </a:lnTo>
                  <a:lnTo>
                    <a:pt x="20605" y="1940369"/>
                  </a:lnTo>
                  <a:lnTo>
                    <a:pt x="19700" y="1979644"/>
                  </a:lnTo>
                  <a:lnTo>
                    <a:pt x="19947" y="2017922"/>
                  </a:lnTo>
                  <a:lnTo>
                    <a:pt x="21785" y="2056968"/>
                  </a:lnTo>
                  <a:lnTo>
                    <a:pt x="25653" y="2098548"/>
                  </a:lnTo>
                  <a:lnTo>
                    <a:pt x="29850" y="2141444"/>
                  </a:lnTo>
                  <a:lnTo>
                    <a:pt x="33261" y="2183855"/>
                  </a:lnTo>
                  <a:lnTo>
                    <a:pt x="35830" y="2226669"/>
                  </a:lnTo>
                  <a:lnTo>
                    <a:pt x="37504" y="2270772"/>
                  </a:lnTo>
                  <a:lnTo>
                    <a:pt x="38226" y="2317051"/>
                  </a:lnTo>
                  <a:lnTo>
                    <a:pt x="37942" y="2366394"/>
                  </a:lnTo>
                  <a:lnTo>
                    <a:pt x="36598" y="2419686"/>
                  </a:lnTo>
                  <a:lnTo>
                    <a:pt x="34139" y="2477816"/>
                  </a:lnTo>
                  <a:lnTo>
                    <a:pt x="30508" y="2541670"/>
                  </a:lnTo>
                  <a:lnTo>
                    <a:pt x="22082" y="2666121"/>
                  </a:lnTo>
                  <a:lnTo>
                    <a:pt x="19701" y="2715536"/>
                  </a:lnTo>
                  <a:lnTo>
                    <a:pt x="18349" y="2761438"/>
                  </a:lnTo>
                  <a:lnTo>
                    <a:pt x="17862" y="2804885"/>
                  </a:lnTo>
                  <a:lnTo>
                    <a:pt x="18078" y="2846933"/>
                  </a:lnTo>
                  <a:lnTo>
                    <a:pt x="18836" y="2888640"/>
                  </a:lnTo>
                  <a:lnTo>
                    <a:pt x="22731" y="3022286"/>
                  </a:lnTo>
                  <a:lnTo>
                    <a:pt x="24030" y="3073199"/>
                  </a:lnTo>
                  <a:lnTo>
                    <a:pt x="25058" y="3129057"/>
                  </a:lnTo>
                  <a:lnTo>
                    <a:pt x="25653" y="3190917"/>
                  </a:lnTo>
                  <a:lnTo>
                    <a:pt x="25653" y="3259835"/>
                  </a:lnTo>
                  <a:lnTo>
                    <a:pt x="24760" y="3337234"/>
                  </a:lnTo>
                  <a:lnTo>
                    <a:pt x="23798" y="3399911"/>
                  </a:lnTo>
                  <a:lnTo>
                    <a:pt x="21325" y="3525436"/>
                  </a:lnTo>
                  <a:lnTo>
                    <a:pt x="20913" y="3555054"/>
                  </a:lnTo>
                  <a:lnTo>
                    <a:pt x="21201" y="3611452"/>
                  </a:lnTo>
                  <a:lnTo>
                    <a:pt x="23523" y="3681289"/>
                  </a:lnTo>
                  <a:lnTo>
                    <a:pt x="25653" y="3727704"/>
                  </a:lnTo>
                  <a:lnTo>
                    <a:pt x="27151" y="3767332"/>
                  </a:lnTo>
                  <a:lnTo>
                    <a:pt x="28048" y="3810317"/>
                  </a:lnTo>
                  <a:lnTo>
                    <a:pt x="28433" y="3856195"/>
                  </a:lnTo>
                  <a:lnTo>
                    <a:pt x="28395" y="3904504"/>
                  </a:lnTo>
                  <a:lnTo>
                    <a:pt x="28024" y="3954780"/>
                  </a:lnTo>
                  <a:lnTo>
                    <a:pt x="24298" y="4219448"/>
                  </a:lnTo>
                  <a:lnTo>
                    <a:pt x="23805" y="4271796"/>
                  </a:lnTo>
                  <a:lnTo>
                    <a:pt x="23605" y="4322868"/>
                  </a:lnTo>
                  <a:lnTo>
                    <a:pt x="23786" y="4372201"/>
                  </a:lnTo>
                  <a:lnTo>
                    <a:pt x="24439" y="4419331"/>
                  </a:lnTo>
                  <a:lnTo>
                    <a:pt x="25653" y="4463796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62942" y="1690116"/>
              <a:ext cx="33655" cy="4465320"/>
            </a:xfrm>
            <a:custGeom>
              <a:avLst/>
              <a:gdLst/>
              <a:ahLst/>
              <a:cxnLst/>
              <a:rect l="l" t="t" r="r" b="b"/>
              <a:pathLst>
                <a:path w="33654" h="4465320">
                  <a:moveTo>
                    <a:pt x="19981" y="1524"/>
                  </a:moveTo>
                  <a:lnTo>
                    <a:pt x="24446" y="46117"/>
                  </a:lnTo>
                  <a:lnTo>
                    <a:pt x="27707" y="90948"/>
                  </a:lnTo>
                  <a:lnTo>
                    <a:pt x="29802" y="136708"/>
                  </a:lnTo>
                  <a:lnTo>
                    <a:pt x="30768" y="184086"/>
                  </a:lnTo>
                  <a:lnTo>
                    <a:pt x="30643" y="233771"/>
                  </a:lnTo>
                  <a:lnTo>
                    <a:pt x="29463" y="286455"/>
                  </a:lnTo>
                  <a:lnTo>
                    <a:pt x="27268" y="342826"/>
                  </a:lnTo>
                  <a:lnTo>
                    <a:pt x="24095" y="403575"/>
                  </a:lnTo>
                  <a:lnTo>
                    <a:pt x="19981" y="469391"/>
                  </a:lnTo>
                  <a:lnTo>
                    <a:pt x="17216" y="519974"/>
                  </a:lnTo>
                  <a:lnTo>
                    <a:pt x="15642" y="569122"/>
                  </a:lnTo>
                  <a:lnTo>
                    <a:pt x="15052" y="617243"/>
                  </a:lnTo>
                  <a:lnTo>
                    <a:pt x="15239" y="664746"/>
                  </a:lnTo>
                  <a:lnTo>
                    <a:pt x="15999" y="712036"/>
                  </a:lnTo>
                  <a:lnTo>
                    <a:pt x="17123" y="759523"/>
                  </a:lnTo>
                  <a:lnTo>
                    <a:pt x="18407" y="807613"/>
                  </a:lnTo>
                  <a:lnTo>
                    <a:pt x="19642" y="856713"/>
                  </a:lnTo>
                  <a:lnTo>
                    <a:pt x="20624" y="907232"/>
                  </a:lnTo>
                  <a:lnTo>
                    <a:pt x="21145" y="959576"/>
                  </a:lnTo>
                  <a:lnTo>
                    <a:pt x="20999" y="1014154"/>
                  </a:lnTo>
                  <a:lnTo>
                    <a:pt x="19981" y="1071372"/>
                  </a:lnTo>
                  <a:lnTo>
                    <a:pt x="18582" y="1136734"/>
                  </a:lnTo>
                  <a:lnTo>
                    <a:pt x="17933" y="1192670"/>
                  </a:lnTo>
                  <a:lnTo>
                    <a:pt x="17869" y="1241546"/>
                  </a:lnTo>
                  <a:lnTo>
                    <a:pt x="18225" y="1285731"/>
                  </a:lnTo>
                  <a:lnTo>
                    <a:pt x="18838" y="1327594"/>
                  </a:lnTo>
                  <a:lnTo>
                    <a:pt x="19542" y="1369502"/>
                  </a:lnTo>
                  <a:lnTo>
                    <a:pt x="20173" y="1413825"/>
                  </a:lnTo>
                  <a:lnTo>
                    <a:pt x="20566" y="1462930"/>
                  </a:lnTo>
                  <a:lnTo>
                    <a:pt x="20557" y="1519185"/>
                  </a:lnTo>
                  <a:lnTo>
                    <a:pt x="19981" y="1584960"/>
                  </a:lnTo>
                  <a:lnTo>
                    <a:pt x="19680" y="1660662"/>
                  </a:lnTo>
                  <a:lnTo>
                    <a:pt x="20508" y="1728751"/>
                  </a:lnTo>
                  <a:lnTo>
                    <a:pt x="22013" y="1789966"/>
                  </a:lnTo>
                  <a:lnTo>
                    <a:pt x="23744" y="1845047"/>
                  </a:lnTo>
                  <a:lnTo>
                    <a:pt x="25249" y="1894735"/>
                  </a:lnTo>
                  <a:lnTo>
                    <a:pt x="26077" y="1939769"/>
                  </a:lnTo>
                  <a:lnTo>
                    <a:pt x="25776" y="1980890"/>
                  </a:lnTo>
                  <a:lnTo>
                    <a:pt x="23894" y="2018838"/>
                  </a:lnTo>
                  <a:lnTo>
                    <a:pt x="19981" y="2054352"/>
                  </a:lnTo>
                  <a:lnTo>
                    <a:pt x="17012" y="2084561"/>
                  </a:lnTo>
                  <a:lnTo>
                    <a:pt x="16171" y="2123178"/>
                  </a:lnTo>
                  <a:lnTo>
                    <a:pt x="16980" y="2168771"/>
                  </a:lnTo>
                  <a:lnTo>
                    <a:pt x="18965" y="2219903"/>
                  </a:lnTo>
                  <a:lnTo>
                    <a:pt x="21648" y="2275142"/>
                  </a:lnTo>
                  <a:lnTo>
                    <a:pt x="24553" y="2333053"/>
                  </a:lnTo>
                  <a:lnTo>
                    <a:pt x="27204" y="2392202"/>
                  </a:lnTo>
                  <a:lnTo>
                    <a:pt x="29125" y="2451156"/>
                  </a:lnTo>
                  <a:lnTo>
                    <a:pt x="29839" y="2508480"/>
                  </a:lnTo>
                  <a:lnTo>
                    <a:pt x="28871" y="2562740"/>
                  </a:lnTo>
                  <a:lnTo>
                    <a:pt x="25743" y="2612502"/>
                  </a:lnTo>
                  <a:lnTo>
                    <a:pt x="19981" y="2656332"/>
                  </a:lnTo>
                  <a:lnTo>
                    <a:pt x="13008" y="2701303"/>
                  </a:lnTo>
                  <a:lnTo>
                    <a:pt x="7800" y="2747978"/>
                  </a:lnTo>
                  <a:lnTo>
                    <a:pt x="4235" y="2796171"/>
                  </a:lnTo>
                  <a:lnTo>
                    <a:pt x="2187" y="2845697"/>
                  </a:lnTo>
                  <a:lnTo>
                    <a:pt x="1535" y="2896370"/>
                  </a:lnTo>
                  <a:lnTo>
                    <a:pt x="2153" y="2948005"/>
                  </a:lnTo>
                  <a:lnTo>
                    <a:pt x="3919" y="3000417"/>
                  </a:lnTo>
                  <a:lnTo>
                    <a:pt x="6708" y="3053419"/>
                  </a:lnTo>
                  <a:lnTo>
                    <a:pt x="10397" y="3106826"/>
                  </a:lnTo>
                  <a:lnTo>
                    <a:pt x="14863" y="3160454"/>
                  </a:lnTo>
                  <a:lnTo>
                    <a:pt x="19981" y="3214115"/>
                  </a:lnTo>
                  <a:lnTo>
                    <a:pt x="24790" y="3268121"/>
                  </a:lnTo>
                  <a:lnTo>
                    <a:pt x="28452" y="3322641"/>
                  </a:lnTo>
                  <a:lnTo>
                    <a:pt x="31028" y="3377285"/>
                  </a:lnTo>
                  <a:lnTo>
                    <a:pt x="32580" y="3431662"/>
                  </a:lnTo>
                  <a:lnTo>
                    <a:pt x="33171" y="3485378"/>
                  </a:lnTo>
                  <a:lnTo>
                    <a:pt x="32862" y="3538044"/>
                  </a:lnTo>
                  <a:lnTo>
                    <a:pt x="31715" y="3589267"/>
                  </a:lnTo>
                  <a:lnTo>
                    <a:pt x="29791" y="3638655"/>
                  </a:lnTo>
                  <a:lnTo>
                    <a:pt x="27153" y="3685818"/>
                  </a:lnTo>
                  <a:lnTo>
                    <a:pt x="23862" y="3730363"/>
                  </a:lnTo>
                  <a:lnTo>
                    <a:pt x="19981" y="3771899"/>
                  </a:lnTo>
                  <a:lnTo>
                    <a:pt x="16948" y="3806613"/>
                  </a:lnTo>
                  <a:lnTo>
                    <a:pt x="14942" y="3846855"/>
                  </a:lnTo>
                  <a:lnTo>
                    <a:pt x="13823" y="3891809"/>
                  </a:lnTo>
                  <a:lnTo>
                    <a:pt x="13449" y="3940659"/>
                  </a:lnTo>
                  <a:lnTo>
                    <a:pt x="13683" y="3992588"/>
                  </a:lnTo>
                  <a:lnTo>
                    <a:pt x="14382" y="4046779"/>
                  </a:lnTo>
                  <a:lnTo>
                    <a:pt x="15409" y="4102417"/>
                  </a:lnTo>
                  <a:lnTo>
                    <a:pt x="16622" y="4158685"/>
                  </a:lnTo>
                  <a:lnTo>
                    <a:pt x="17881" y="4214765"/>
                  </a:lnTo>
                  <a:lnTo>
                    <a:pt x="19048" y="4269843"/>
                  </a:lnTo>
                  <a:lnTo>
                    <a:pt x="19981" y="4323102"/>
                  </a:lnTo>
                  <a:lnTo>
                    <a:pt x="20541" y="4373724"/>
                  </a:lnTo>
                  <a:lnTo>
                    <a:pt x="20587" y="4420894"/>
                  </a:lnTo>
                  <a:lnTo>
                    <a:pt x="19981" y="4463796"/>
                  </a:lnTo>
                  <a:lnTo>
                    <a:pt x="13885" y="4465320"/>
                  </a:lnTo>
                  <a:lnTo>
                    <a:pt x="9313" y="4465320"/>
                  </a:lnTo>
                  <a:lnTo>
                    <a:pt x="4741" y="4463796"/>
                  </a:lnTo>
                  <a:lnTo>
                    <a:pt x="6798" y="4396725"/>
                  </a:lnTo>
                  <a:lnTo>
                    <a:pt x="7199" y="4341533"/>
                  </a:lnTo>
                  <a:lnTo>
                    <a:pt x="6434" y="4294744"/>
                  </a:lnTo>
                  <a:lnTo>
                    <a:pt x="4992" y="4252886"/>
                  </a:lnTo>
                  <a:lnTo>
                    <a:pt x="3361" y="4212482"/>
                  </a:lnTo>
                  <a:lnTo>
                    <a:pt x="2031" y="4170059"/>
                  </a:lnTo>
                  <a:lnTo>
                    <a:pt x="1492" y="4122141"/>
                  </a:lnTo>
                  <a:lnTo>
                    <a:pt x="2232" y="4065256"/>
                  </a:lnTo>
                  <a:lnTo>
                    <a:pt x="4741" y="3995927"/>
                  </a:lnTo>
                  <a:lnTo>
                    <a:pt x="8116" y="3915277"/>
                  </a:lnTo>
                  <a:lnTo>
                    <a:pt x="10313" y="3845933"/>
                  </a:lnTo>
                  <a:lnTo>
                    <a:pt x="11438" y="3786196"/>
                  </a:lnTo>
                  <a:lnTo>
                    <a:pt x="11599" y="3734371"/>
                  </a:lnTo>
                  <a:lnTo>
                    <a:pt x="10902" y="3688761"/>
                  </a:lnTo>
                  <a:lnTo>
                    <a:pt x="9456" y="3647670"/>
                  </a:lnTo>
                  <a:lnTo>
                    <a:pt x="7366" y="3609400"/>
                  </a:lnTo>
                  <a:lnTo>
                    <a:pt x="4741" y="3572256"/>
                  </a:lnTo>
                  <a:lnTo>
                    <a:pt x="3082" y="3542133"/>
                  </a:lnTo>
                  <a:lnTo>
                    <a:pt x="1883" y="3502469"/>
                  </a:lnTo>
                  <a:lnTo>
                    <a:pt x="1098" y="3455027"/>
                  </a:lnTo>
                  <a:lnTo>
                    <a:pt x="677" y="3401568"/>
                  </a:lnTo>
                  <a:lnTo>
                    <a:pt x="574" y="3343854"/>
                  </a:lnTo>
                  <a:lnTo>
                    <a:pt x="740" y="3283648"/>
                  </a:lnTo>
                  <a:lnTo>
                    <a:pt x="1129" y="3222712"/>
                  </a:lnTo>
                  <a:lnTo>
                    <a:pt x="1693" y="3162808"/>
                  </a:lnTo>
                  <a:lnTo>
                    <a:pt x="2383" y="3105697"/>
                  </a:lnTo>
                  <a:lnTo>
                    <a:pt x="3153" y="3053143"/>
                  </a:lnTo>
                  <a:lnTo>
                    <a:pt x="3955" y="3006907"/>
                  </a:lnTo>
                  <a:lnTo>
                    <a:pt x="4741" y="2968751"/>
                  </a:lnTo>
                  <a:lnTo>
                    <a:pt x="5142" y="2924710"/>
                  </a:lnTo>
                  <a:lnTo>
                    <a:pt x="4565" y="2881258"/>
                  </a:lnTo>
                  <a:lnTo>
                    <a:pt x="3386" y="2837292"/>
                  </a:lnTo>
                  <a:lnTo>
                    <a:pt x="1981" y="2791708"/>
                  </a:lnTo>
                  <a:lnTo>
                    <a:pt x="727" y="2743402"/>
                  </a:lnTo>
                  <a:lnTo>
                    <a:pt x="0" y="2691271"/>
                  </a:lnTo>
                  <a:lnTo>
                    <a:pt x="175" y="2634209"/>
                  </a:lnTo>
                  <a:lnTo>
                    <a:pt x="1630" y="2571115"/>
                  </a:lnTo>
                  <a:lnTo>
                    <a:pt x="4741" y="2500883"/>
                  </a:lnTo>
                  <a:lnTo>
                    <a:pt x="7156" y="2447332"/>
                  </a:lnTo>
                  <a:lnTo>
                    <a:pt x="8445" y="2397971"/>
                  </a:lnTo>
                  <a:lnTo>
                    <a:pt x="8813" y="2351722"/>
                  </a:lnTo>
                  <a:lnTo>
                    <a:pt x="8466" y="2307505"/>
                  </a:lnTo>
                  <a:lnTo>
                    <a:pt x="7612" y="2264240"/>
                  </a:lnTo>
                  <a:lnTo>
                    <a:pt x="6455" y="2220848"/>
                  </a:lnTo>
                  <a:lnTo>
                    <a:pt x="5204" y="2176250"/>
                  </a:lnTo>
                  <a:lnTo>
                    <a:pt x="4063" y="2129366"/>
                  </a:lnTo>
                  <a:lnTo>
                    <a:pt x="3241" y="2079116"/>
                  </a:lnTo>
                  <a:lnTo>
                    <a:pt x="2942" y="2024422"/>
                  </a:lnTo>
                  <a:lnTo>
                    <a:pt x="3373" y="1964203"/>
                  </a:lnTo>
                  <a:lnTo>
                    <a:pt x="4741" y="1897379"/>
                  </a:lnTo>
                  <a:lnTo>
                    <a:pt x="6089" y="1835229"/>
                  </a:lnTo>
                  <a:lnTo>
                    <a:pt x="6709" y="1777732"/>
                  </a:lnTo>
                  <a:lnTo>
                    <a:pt x="6739" y="1724185"/>
                  </a:lnTo>
                  <a:lnTo>
                    <a:pt x="6314" y="1673884"/>
                  </a:lnTo>
                  <a:lnTo>
                    <a:pt x="5573" y="1626126"/>
                  </a:lnTo>
                  <a:lnTo>
                    <a:pt x="4653" y="1580207"/>
                  </a:lnTo>
                  <a:lnTo>
                    <a:pt x="3692" y="1535425"/>
                  </a:lnTo>
                  <a:lnTo>
                    <a:pt x="2826" y="1491076"/>
                  </a:lnTo>
                  <a:lnTo>
                    <a:pt x="2194" y="1446456"/>
                  </a:lnTo>
                  <a:lnTo>
                    <a:pt x="1931" y="1400862"/>
                  </a:lnTo>
                  <a:lnTo>
                    <a:pt x="2177" y="1353591"/>
                  </a:lnTo>
                  <a:lnTo>
                    <a:pt x="3068" y="1303939"/>
                  </a:lnTo>
                  <a:lnTo>
                    <a:pt x="4741" y="1251203"/>
                  </a:lnTo>
                  <a:lnTo>
                    <a:pt x="7498" y="1183207"/>
                  </a:lnTo>
                  <a:lnTo>
                    <a:pt x="10154" y="1120542"/>
                  </a:lnTo>
                  <a:lnTo>
                    <a:pt x="12518" y="1062595"/>
                  </a:lnTo>
                  <a:lnTo>
                    <a:pt x="14397" y="1008753"/>
                  </a:lnTo>
                  <a:lnTo>
                    <a:pt x="15599" y="958405"/>
                  </a:lnTo>
                  <a:lnTo>
                    <a:pt x="15933" y="910937"/>
                  </a:lnTo>
                  <a:lnTo>
                    <a:pt x="15206" y="865737"/>
                  </a:lnTo>
                  <a:lnTo>
                    <a:pt x="13226" y="822191"/>
                  </a:lnTo>
                  <a:lnTo>
                    <a:pt x="9802" y="779689"/>
                  </a:lnTo>
                  <a:lnTo>
                    <a:pt x="4741" y="737615"/>
                  </a:lnTo>
                  <a:lnTo>
                    <a:pt x="1687" y="705460"/>
                  </a:lnTo>
                  <a:lnTo>
                    <a:pt x="268" y="666379"/>
                  </a:lnTo>
                  <a:lnTo>
                    <a:pt x="205" y="621414"/>
                  </a:lnTo>
                  <a:lnTo>
                    <a:pt x="1224" y="571604"/>
                  </a:lnTo>
                  <a:lnTo>
                    <a:pt x="3047" y="517990"/>
                  </a:lnTo>
                  <a:lnTo>
                    <a:pt x="5399" y="461613"/>
                  </a:lnTo>
                  <a:lnTo>
                    <a:pt x="8003" y="403513"/>
                  </a:lnTo>
                  <a:lnTo>
                    <a:pt x="10582" y="344730"/>
                  </a:lnTo>
                  <a:lnTo>
                    <a:pt x="12861" y="286304"/>
                  </a:lnTo>
                  <a:lnTo>
                    <a:pt x="14562" y="229277"/>
                  </a:lnTo>
                  <a:lnTo>
                    <a:pt x="15410" y="174688"/>
                  </a:lnTo>
                  <a:lnTo>
                    <a:pt x="15128" y="123578"/>
                  </a:lnTo>
                  <a:lnTo>
                    <a:pt x="13441" y="76987"/>
                  </a:lnTo>
                  <a:lnTo>
                    <a:pt x="10070" y="35955"/>
                  </a:lnTo>
                  <a:lnTo>
                    <a:pt x="4741" y="1524"/>
                  </a:lnTo>
                  <a:lnTo>
                    <a:pt x="12361" y="0"/>
                  </a:lnTo>
                  <a:lnTo>
                    <a:pt x="15409" y="1524"/>
                  </a:lnTo>
                  <a:lnTo>
                    <a:pt x="19981" y="152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>
                <a:solidFill>
                  <a:schemeClr val="bg1"/>
                </a:solidFill>
              </a:endParaRPr>
            </a:p>
          </p:txBody>
        </p:sp>
      </p:grpSp>
      <p:sp>
        <p:nvSpPr>
          <p:cNvPr id="6" name="object 6"/>
          <p:cNvSpPr/>
          <p:nvPr/>
        </p:nvSpPr>
        <p:spPr>
          <a:xfrm>
            <a:off x="5043096" y="1402528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ED7C31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5879" y="1426863"/>
            <a:ext cx="2674284" cy="313382"/>
          </a:xfrm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b="0" spc="9" dirty="0">
                <a:latin typeface="Calibri"/>
                <a:cs typeface="Calibri"/>
              </a:rPr>
              <a:t>Communication</a:t>
            </a:r>
            <a:r>
              <a:rPr sz="1941" b="0" spc="-71" dirty="0">
                <a:latin typeface="Calibri"/>
                <a:cs typeface="Calibri"/>
              </a:rPr>
              <a:t> </a:t>
            </a:r>
            <a:r>
              <a:rPr sz="1941" b="0" spc="9" dirty="0">
                <a:latin typeface="Calibri"/>
                <a:cs typeface="Calibri"/>
              </a:rPr>
              <a:t>weakness</a:t>
            </a:r>
            <a:endParaRPr sz="1941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43096" y="2073536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DB794B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5878" y="2093272"/>
            <a:ext cx="3161739" cy="31338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Management</a:t>
            </a:r>
            <a:r>
              <a:rPr sz="1941" spc="-4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941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risk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issues</a:t>
            </a:r>
            <a:endParaRPr sz="194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43096" y="2744544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CC7C64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878" y="2764234"/>
            <a:ext cx="4874559" cy="31338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Obtaining</a:t>
            </a:r>
            <a:r>
              <a:rPr sz="1941" spc="-3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right</a:t>
            </a:r>
            <a:r>
              <a:rPr sz="194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resource</a:t>
            </a:r>
            <a:r>
              <a:rPr sz="1941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get</a:t>
            </a:r>
            <a:r>
              <a:rPr sz="194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job</a:t>
            </a:r>
            <a:r>
              <a:rPr sz="194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done</a:t>
            </a:r>
            <a:endParaRPr sz="194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3096" y="3415552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BC857B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5878" y="3435317"/>
            <a:ext cx="4027394" cy="31338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Clarity</a:t>
            </a:r>
            <a:r>
              <a:rPr sz="1941" spc="-26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around</a:t>
            </a:r>
            <a:r>
              <a:rPr sz="1941" spc="-26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roles</a:t>
            </a:r>
            <a:r>
              <a:rPr sz="1941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941" spc="-26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responsibilities</a:t>
            </a:r>
            <a:endParaRPr sz="194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43096" y="4086560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AF9390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5879" y="4106279"/>
            <a:ext cx="2266390" cy="31338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Management</a:t>
            </a:r>
            <a:r>
              <a:rPr sz="1941" spc="-6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benefits</a:t>
            </a:r>
            <a:endParaRPr sz="194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43096" y="4757569"/>
            <a:ext cx="5022476" cy="0"/>
          </a:xfrm>
          <a:custGeom>
            <a:avLst/>
            <a:gdLst/>
            <a:ahLst/>
            <a:cxnLst/>
            <a:rect l="l" t="t" r="r" b="b"/>
            <a:pathLst>
              <a:path w="5692140">
                <a:moveTo>
                  <a:pt x="0" y="0"/>
                </a:moveTo>
                <a:lnTo>
                  <a:pt x="5692140" y="0"/>
                </a:lnTo>
              </a:path>
            </a:pathLst>
          </a:custGeom>
          <a:ln w="10668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5878" y="4777240"/>
            <a:ext cx="4838700" cy="31338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941" spc="9" dirty="0">
                <a:solidFill>
                  <a:schemeClr val="bg1"/>
                </a:solidFill>
                <a:latin typeface="Calibri"/>
                <a:cs typeface="Calibri"/>
              </a:rPr>
              <a:t>Knowing</a:t>
            </a:r>
            <a:r>
              <a:rPr sz="1941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when</a:t>
            </a:r>
            <a:r>
              <a:rPr sz="1941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how</a:t>
            </a:r>
            <a:r>
              <a:rPr sz="1941" spc="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-4" dirty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sz="194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dirty="0">
                <a:solidFill>
                  <a:schemeClr val="bg1"/>
                </a:solidFill>
                <a:latin typeface="Calibri"/>
                <a:cs typeface="Calibri"/>
              </a:rPr>
              <a:t>stop </a:t>
            </a:r>
            <a:r>
              <a:rPr sz="1941" spc="13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94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failing</a:t>
            </a:r>
            <a:r>
              <a:rPr sz="194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941" spc="4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endParaRPr sz="1941">
              <a:solidFill>
                <a:schemeClr val="bg1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43314FE-DA0E-4812-A6D5-E140866407DE}"/>
                  </a:ext>
                </a:extLst>
              </p14:cNvPr>
              <p14:cNvContentPartPr/>
              <p14:nvPr/>
            </p14:nvContentPartPr>
            <p14:xfrm>
              <a:off x="5659920" y="1424880"/>
              <a:ext cx="6343920" cy="2356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43314FE-DA0E-4812-A6D5-E140866407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0560" y="1415520"/>
                <a:ext cx="6362640" cy="237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1656" y="1332603"/>
            <a:ext cx="2621056" cy="3081036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83">
              <a:latin typeface="Times New Roman"/>
              <a:cs typeface="Times New Roman"/>
            </a:endParaRPr>
          </a:p>
          <a:p>
            <a:pPr marL="428648" marR="426967" indent="156891" algn="just">
              <a:lnSpc>
                <a:spcPct val="90100"/>
              </a:lnSpc>
              <a:spcBef>
                <a:spcPts val="2356"/>
              </a:spcBef>
            </a:pPr>
            <a:r>
              <a:rPr sz="3927" spc="-53" dirty="0">
                <a:latin typeface="Calibri"/>
                <a:cs typeface="Calibri"/>
              </a:rPr>
              <a:t>How </a:t>
            </a:r>
            <a:r>
              <a:rPr sz="3927" spc="-44" dirty="0">
                <a:latin typeface="Calibri"/>
                <a:cs typeface="Calibri"/>
              </a:rPr>
              <a:t>to </a:t>
            </a:r>
            <a:r>
              <a:rPr sz="3927" spc="-40" dirty="0">
                <a:latin typeface="Calibri"/>
                <a:cs typeface="Calibri"/>
              </a:rPr>
              <a:t> </a:t>
            </a:r>
            <a:r>
              <a:rPr sz="3927" spc="-31" dirty="0">
                <a:latin typeface="Calibri"/>
                <a:cs typeface="Calibri"/>
              </a:rPr>
              <a:t>identify </a:t>
            </a:r>
            <a:r>
              <a:rPr sz="3927" spc="-26" dirty="0">
                <a:latin typeface="Calibri"/>
                <a:cs typeface="Calibri"/>
              </a:rPr>
              <a:t> </a:t>
            </a:r>
            <a:r>
              <a:rPr sz="3927" spc="-22" dirty="0">
                <a:latin typeface="Calibri"/>
                <a:cs typeface="Calibri"/>
              </a:rPr>
              <a:t>lessons </a:t>
            </a:r>
            <a:r>
              <a:rPr sz="3927" spc="-18" dirty="0">
                <a:latin typeface="Calibri"/>
                <a:cs typeface="Calibri"/>
              </a:rPr>
              <a:t> </a:t>
            </a:r>
            <a:r>
              <a:rPr sz="3927" spc="-40" dirty="0">
                <a:latin typeface="Calibri"/>
                <a:cs typeface="Calibri"/>
              </a:rPr>
              <a:t>l</a:t>
            </a:r>
            <a:r>
              <a:rPr sz="3927" spc="-31" dirty="0">
                <a:latin typeface="Calibri"/>
                <a:cs typeface="Calibri"/>
              </a:rPr>
              <a:t>e</a:t>
            </a:r>
            <a:r>
              <a:rPr sz="3927" dirty="0">
                <a:latin typeface="Calibri"/>
                <a:cs typeface="Calibri"/>
              </a:rPr>
              <a:t>a</a:t>
            </a:r>
            <a:r>
              <a:rPr sz="3927" spc="-40" dirty="0">
                <a:latin typeface="Calibri"/>
                <a:cs typeface="Calibri"/>
              </a:rPr>
              <a:t>r</a:t>
            </a:r>
            <a:r>
              <a:rPr sz="3927" spc="-26" dirty="0">
                <a:latin typeface="Calibri"/>
                <a:cs typeface="Calibri"/>
              </a:rPr>
              <a:t>n</a:t>
            </a:r>
            <a:r>
              <a:rPr sz="3927" spc="-31" dirty="0">
                <a:latin typeface="Calibri"/>
                <a:cs typeface="Calibri"/>
              </a:rPr>
              <a:t>e</a:t>
            </a:r>
            <a:r>
              <a:rPr sz="3927" spc="-22" dirty="0">
                <a:latin typeface="Calibri"/>
                <a:cs typeface="Calibri"/>
              </a:rPr>
              <a:t>d</a:t>
            </a:r>
            <a:r>
              <a:rPr sz="3927" dirty="0">
                <a:latin typeface="Calibri"/>
                <a:cs typeface="Calibri"/>
              </a:rPr>
              <a:t>?</a:t>
            </a:r>
            <a:endParaRPr sz="3927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10525" y="1666091"/>
            <a:ext cx="65554" cy="3292288"/>
            <a:chOff x="3912328" y="1888236"/>
            <a:chExt cx="74295" cy="3731260"/>
          </a:xfrm>
        </p:grpSpPr>
        <p:sp>
          <p:nvSpPr>
            <p:cNvPr id="4" name="object 4"/>
            <p:cNvSpPr/>
            <p:nvPr/>
          </p:nvSpPr>
          <p:spPr>
            <a:xfrm>
              <a:off x="3927686" y="1906524"/>
              <a:ext cx="38735" cy="3697604"/>
            </a:xfrm>
            <a:custGeom>
              <a:avLst/>
              <a:gdLst/>
              <a:ahLst/>
              <a:cxnLst/>
              <a:rect l="l" t="t" r="r" b="b"/>
              <a:pathLst>
                <a:path w="38735" h="3697604">
                  <a:moveTo>
                    <a:pt x="14684" y="1745866"/>
                  </a:moveTo>
                  <a:lnTo>
                    <a:pt x="14404" y="1739906"/>
                  </a:lnTo>
                  <a:lnTo>
                    <a:pt x="11853" y="1694688"/>
                  </a:lnTo>
                  <a:lnTo>
                    <a:pt x="9525" y="1654961"/>
                  </a:lnTo>
                  <a:lnTo>
                    <a:pt x="7196" y="1611573"/>
                  </a:lnTo>
                  <a:lnTo>
                    <a:pt x="4995" y="1565052"/>
                  </a:lnTo>
                  <a:lnTo>
                    <a:pt x="3048" y="1515928"/>
                  </a:lnTo>
                  <a:lnTo>
                    <a:pt x="1481" y="1464729"/>
                  </a:lnTo>
                  <a:lnTo>
                    <a:pt x="423" y="1411986"/>
                  </a:lnTo>
                  <a:lnTo>
                    <a:pt x="0" y="1358226"/>
                  </a:lnTo>
                  <a:lnTo>
                    <a:pt x="338" y="1303979"/>
                  </a:lnTo>
                  <a:lnTo>
                    <a:pt x="1566" y="1249775"/>
                  </a:lnTo>
                  <a:lnTo>
                    <a:pt x="3810" y="1196142"/>
                  </a:lnTo>
                  <a:lnTo>
                    <a:pt x="7196" y="1143610"/>
                  </a:lnTo>
                  <a:lnTo>
                    <a:pt x="11853" y="1092708"/>
                  </a:lnTo>
                  <a:lnTo>
                    <a:pt x="16771" y="1041951"/>
                  </a:lnTo>
                  <a:lnTo>
                    <a:pt x="20214" y="989802"/>
                  </a:lnTo>
                  <a:lnTo>
                    <a:pt x="22354" y="936712"/>
                  </a:lnTo>
                  <a:lnTo>
                    <a:pt x="23368" y="883129"/>
                  </a:lnTo>
                  <a:lnTo>
                    <a:pt x="23428" y="829504"/>
                  </a:lnTo>
                  <a:lnTo>
                    <a:pt x="22711" y="776287"/>
                  </a:lnTo>
                  <a:lnTo>
                    <a:pt x="21391" y="723927"/>
                  </a:lnTo>
                  <a:lnTo>
                    <a:pt x="19642" y="672874"/>
                  </a:lnTo>
                  <a:lnTo>
                    <a:pt x="17639" y="623577"/>
                  </a:lnTo>
                  <a:lnTo>
                    <a:pt x="13570" y="532055"/>
                  </a:lnTo>
                  <a:lnTo>
                    <a:pt x="11853" y="490728"/>
                  </a:lnTo>
                  <a:lnTo>
                    <a:pt x="10577" y="442258"/>
                  </a:lnTo>
                  <a:lnTo>
                    <a:pt x="10485" y="428515"/>
                  </a:lnTo>
                  <a:lnTo>
                    <a:pt x="10362" y="375611"/>
                  </a:lnTo>
                  <a:lnTo>
                    <a:pt x="10605" y="341333"/>
                  </a:lnTo>
                  <a:lnTo>
                    <a:pt x="11448" y="288145"/>
                  </a:lnTo>
                  <a:lnTo>
                    <a:pt x="12424" y="238506"/>
                  </a:lnTo>
                  <a:lnTo>
                    <a:pt x="13389" y="187659"/>
                  </a:lnTo>
                  <a:lnTo>
                    <a:pt x="14061" y="137873"/>
                  </a:lnTo>
                  <a:lnTo>
                    <a:pt x="14194" y="89659"/>
                  </a:lnTo>
                  <a:lnTo>
                    <a:pt x="13540" y="43531"/>
                  </a:lnTo>
                  <a:lnTo>
                    <a:pt x="11853" y="0"/>
                  </a:lnTo>
                  <a:lnTo>
                    <a:pt x="27093" y="0"/>
                  </a:lnTo>
                  <a:lnTo>
                    <a:pt x="26764" y="64681"/>
                  </a:lnTo>
                  <a:lnTo>
                    <a:pt x="25922" y="119505"/>
                  </a:lnTo>
                  <a:lnTo>
                    <a:pt x="24789" y="166868"/>
                  </a:lnTo>
                  <a:lnTo>
                    <a:pt x="23582" y="209165"/>
                  </a:lnTo>
                  <a:lnTo>
                    <a:pt x="22521" y="248793"/>
                  </a:lnTo>
                  <a:lnTo>
                    <a:pt x="21826" y="288145"/>
                  </a:lnTo>
                  <a:lnTo>
                    <a:pt x="21716" y="329619"/>
                  </a:lnTo>
                  <a:lnTo>
                    <a:pt x="22411" y="375611"/>
                  </a:lnTo>
                  <a:lnTo>
                    <a:pt x="24130" y="428515"/>
                  </a:lnTo>
                  <a:lnTo>
                    <a:pt x="27093" y="490728"/>
                  </a:lnTo>
                  <a:lnTo>
                    <a:pt x="31406" y="569615"/>
                  </a:lnTo>
                  <a:lnTo>
                    <a:pt x="34165" y="638055"/>
                  </a:lnTo>
                  <a:lnTo>
                    <a:pt x="35531" y="697459"/>
                  </a:lnTo>
                  <a:lnTo>
                    <a:pt x="35665" y="749236"/>
                  </a:lnTo>
                  <a:lnTo>
                    <a:pt x="34728" y="794798"/>
                  </a:lnTo>
                  <a:lnTo>
                    <a:pt x="32879" y="835556"/>
                  </a:lnTo>
                  <a:lnTo>
                    <a:pt x="30281" y="872921"/>
                  </a:lnTo>
                  <a:lnTo>
                    <a:pt x="27093" y="908304"/>
                  </a:lnTo>
                  <a:lnTo>
                    <a:pt x="25754" y="935311"/>
                  </a:lnTo>
                  <a:lnTo>
                    <a:pt x="26035" y="969934"/>
                  </a:lnTo>
                  <a:lnTo>
                    <a:pt x="27521" y="1011150"/>
                  </a:lnTo>
                  <a:lnTo>
                    <a:pt x="29802" y="1057938"/>
                  </a:lnTo>
                  <a:lnTo>
                    <a:pt x="32464" y="1109277"/>
                  </a:lnTo>
                  <a:lnTo>
                    <a:pt x="35094" y="1164145"/>
                  </a:lnTo>
                  <a:lnTo>
                    <a:pt x="37279" y="1221522"/>
                  </a:lnTo>
                  <a:lnTo>
                    <a:pt x="38608" y="1280385"/>
                  </a:lnTo>
                  <a:lnTo>
                    <a:pt x="38666" y="1339715"/>
                  </a:lnTo>
                  <a:lnTo>
                    <a:pt x="37041" y="1398488"/>
                  </a:lnTo>
                  <a:lnTo>
                    <a:pt x="33321" y="1455685"/>
                  </a:lnTo>
                  <a:lnTo>
                    <a:pt x="27093" y="1510284"/>
                  </a:lnTo>
                  <a:lnTo>
                    <a:pt x="19974" y="1569657"/>
                  </a:lnTo>
                  <a:lnTo>
                    <a:pt x="15681" y="1622621"/>
                  </a:lnTo>
                  <a:lnTo>
                    <a:pt x="13747" y="1670720"/>
                  </a:lnTo>
                  <a:lnTo>
                    <a:pt x="13706" y="1715499"/>
                  </a:lnTo>
                  <a:lnTo>
                    <a:pt x="14684" y="1745866"/>
                  </a:lnTo>
                  <a:close/>
                </a:path>
                <a:path w="38735" h="3697604">
                  <a:moveTo>
                    <a:pt x="16403" y="1782434"/>
                  </a:moveTo>
                  <a:lnTo>
                    <a:pt x="15091" y="1758505"/>
                  </a:lnTo>
                  <a:lnTo>
                    <a:pt x="14684" y="1745866"/>
                  </a:lnTo>
                  <a:lnTo>
                    <a:pt x="16403" y="1782434"/>
                  </a:lnTo>
                  <a:close/>
                </a:path>
                <a:path w="38735" h="3697604">
                  <a:moveTo>
                    <a:pt x="16425" y="3697224"/>
                  </a:moveTo>
                  <a:lnTo>
                    <a:pt x="11853" y="3695700"/>
                  </a:lnTo>
                  <a:lnTo>
                    <a:pt x="16870" y="3643750"/>
                  </a:lnTo>
                  <a:lnTo>
                    <a:pt x="18350" y="3597206"/>
                  </a:lnTo>
                  <a:lnTo>
                    <a:pt x="17272" y="3553911"/>
                  </a:lnTo>
                  <a:lnTo>
                    <a:pt x="14612" y="3511707"/>
                  </a:lnTo>
                  <a:lnTo>
                    <a:pt x="11351" y="3468438"/>
                  </a:lnTo>
                  <a:lnTo>
                    <a:pt x="8466" y="3421944"/>
                  </a:lnTo>
                  <a:lnTo>
                    <a:pt x="6936" y="3370070"/>
                  </a:lnTo>
                  <a:lnTo>
                    <a:pt x="7739" y="3310657"/>
                  </a:lnTo>
                  <a:lnTo>
                    <a:pt x="11853" y="3241548"/>
                  </a:lnTo>
                  <a:lnTo>
                    <a:pt x="16585" y="3176418"/>
                  </a:lnTo>
                  <a:lnTo>
                    <a:pt x="19168" y="3114434"/>
                  </a:lnTo>
                  <a:lnTo>
                    <a:pt x="20014" y="3055449"/>
                  </a:lnTo>
                  <a:lnTo>
                    <a:pt x="19534" y="2999317"/>
                  </a:lnTo>
                  <a:lnTo>
                    <a:pt x="18139" y="2945891"/>
                  </a:lnTo>
                  <a:lnTo>
                    <a:pt x="16242" y="2895026"/>
                  </a:lnTo>
                  <a:lnTo>
                    <a:pt x="14253" y="2846575"/>
                  </a:lnTo>
                  <a:lnTo>
                    <a:pt x="12584" y="2800392"/>
                  </a:lnTo>
                  <a:lnTo>
                    <a:pt x="11647" y="2756330"/>
                  </a:lnTo>
                  <a:lnTo>
                    <a:pt x="11853" y="2714243"/>
                  </a:lnTo>
                  <a:lnTo>
                    <a:pt x="12470" y="2682014"/>
                  </a:lnTo>
                  <a:lnTo>
                    <a:pt x="12584" y="2625010"/>
                  </a:lnTo>
                  <a:lnTo>
                    <a:pt x="11853" y="2575822"/>
                  </a:lnTo>
                  <a:lnTo>
                    <a:pt x="10756" y="2524146"/>
                  </a:lnTo>
                  <a:lnTo>
                    <a:pt x="9567" y="2470404"/>
                  </a:lnTo>
                  <a:lnTo>
                    <a:pt x="8561" y="2415015"/>
                  </a:lnTo>
                  <a:lnTo>
                    <a:pt x="8012" y="2358402"/>
                  </a:lnTo>
                  <a:lnTo>
                    <a:pt x="8195" y="2300984"/>
                  </a:lnTo>
                  <a:lnTo>
                    <a:pt x="9384" y="2243181"/>
                  </a:lnTo>
                  <a:lnTo>
                    <a:pt x="11853" y="2185416"/>
                  </a:lnTo>
                  <a:lnTo>
                    <a:pt x="15062" y="2129087"/>
                  </a:lnTo>
                  <a:lnTo>
                    <a:pt x="17412" y="2075127"/>
                  </a:lnTo>
                  <a:lnTo>
                    <a:pt x="18958" y="2023251"/>
                  </a:lnTo>
                  <a:lnTo>
                    <a:pt x="19753" y="1973177"/>
                  </a:lnTo>
                  <a:lnTo>
                    <a:pt x="19854" y="1924621"/>
                  </a:lnTo>
                  <a:lnTo>
                    <a:pt x="19314" y="1877299"/>
                  </a:lnTo>
                  <a:lnTo>
                    <a:pt x="18190" y="1830929"/>
                  </a:lnTo>
                  <a:lnTo>
                    <a:pt x="16535" y="1785225"/>
                  </a:lnTo>
                  <a:lnTo>
                    <a:pt x="16403" y="1782434"/>
                  </a:lnTo>
                  <a:lnTo>
                    <a:pt x="17437" y="1801282"/>
                  </a:lnTo>
                  <a:lnTo>
                    <a:pt x="20276" y="1845376"/>
                  </a:lnTo>
                  <a:lnTo>
                    <a:pt x="23143" y="1892332"/>
                  </a:lnTo>
                  <a:lnTo>
                    <a:pt x="25570" y="1943695"/>
                  </a:lnTo>
                  <a:lnTo>
                    <a:pt x="27093" y="2001012"/>
                  </a:lnTo>
                  <a:lnTo>
                    <a:pt x="27710" y="2058698"/>
                  </a:lnTo>
                  <a:lnTo>
                    <a:pt x="27093" y="2111008"/>
                  </a:lnTo>
                  <a:lnTo>
                    <a:pt x="25653" y="2159239"/>
                  </a:lnTo>
                  <a:lnTo>
                    <a:pt x="23801" y="2204691"/>
                  </a:lnTo>
                  <a:lnTo>
                    <a:pt x="21949" y="2248662"/>
                  </a:lnTo>
                  <a:lnTo>
                    <a:pt x="20509" y="2292449"/>
                  </a:lnTo>
                  <a:lnTo>
                    <a:pt x="19892" y="2337352"/>
                  </a:lnTo>
                  <a:lnTo>
                    <a:pt x="20509" y="2384669"/>
                  </a:lnTo>
                  <a:lnTo>
                    <a:pt x="22772" y="2435699"/>
                  </a:lnTo>
                  <a:lnTo>
                    <a:pt x="27093" y="2491740"/>
                  </a:lnTo>
                  <a:lnTo>
                    <a:pt x="31284" y="2540576"/>
                  </a:lnTo>
                  <a:lnTo>
                    <a:pt x="34078" y="2588295"/>
                  </a:lnTo>
                  <a:lnTo>
                    <a:pt x="35665" y="2635305"/>
                  </a:lnTo>
                  <a:lnTo>
                    <a:pt x="36237" y="2682014"/>
                  </a:lnTo>
                  <a:lnTo>
                    <a:pt x="35983" y="2728828"/>
                  </a:lnTo>
                  <a:lnTo>
                    <a:pt x="35094" y="2776156"/>
                  </a:lnTo>
                  <a:lnTo>
                    <a:pt x="33760" y="2824405"/>
                  </a:lnTo>
                  <a:lnTo>
                    <a:pt x="30522" y="2925294"/>
                  </a:lnTo>
                  <a:lnTo>
                    <a:pt x="28998" y="2978749"/>
                  </a:lnTo>
                  <a:lnTo>
                    <a:pt x="27791" y="3034755"/>
                  </a:lnTo>
                  <a:lnTo>
                    <a:pt x="27093" y="3093719"/>
                  </a:lnTo>
                  <a:lnTo>
                    <a:pt x="26511" y="3153673"/>
                  </a:lnTo>
                  <a:lnTo>
                    <a:pt x="25611" y="3212288"/>
                  </a:lnTo>
                  <a:lnTo>
                    <a:pt x="24521" y="3269432"/>
                  </a:lnTo>
                  <a:lnTo>
                    <a:pt x="23368" y="3324972"/>
                  </a:lnTo>
                  <a:lnTo>
                    <a:pt x="22277" y="3378777"/>
                  </a:lnTo>
                  <a:lnTo>
                    <a:pt x="21378" y="3430714"/>
                  </a:lnTo>
                  <a:lnTo>
                    <a:pt x="20796" y="3480651"/>
                  </a:lnTo>
                  <a:lnTo>
                    <a:pt x="20658" y="3528455"/>
                  </a:lnTo>
                  <a:lnTo>
                    <a:pt x="21092" y="3573994"/>
                  </a:lnTo>
                  <a:lnTo>
                    <a:pt x="22225" y="3617136"/>
                  </a:lnTo>
                  <a:lnTo>
                    <a:pt x="24182" y="3657749"/>
                  </a:lnTo>
                  <a:lnTo>
                    <a:pt x="27093" y="3695700"/>
                  </a:lnTo>
                  <a:lnTo>
                    <a:pt x="22521" y="3695700"/>
                  </a:lnTo>
                  <a:lnTo>
                    <a:pt x="16425" y="3697224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3929092" y="1905000"/>
              <a:ext cx="40640" cy="3697604"/>
            </a:xfrm>
            <a:custGeom>
              <a:avLst/>
              <a:gdLst/>
              <a:ahLst/>
              <a:cxnLst/>
              <a:rect l="l" t="t" r="r" b="b"/>
              <a:pathLst>
                <a:path w="40639" h="3697604">
                  <a:moveTo>
                    <a:pt x="25687" y="1524"/>
                  </a:moveTo>
                  <a:lnTo>
                    <a:pt x="24165" y="63160"/>
                  </a:lnTo>
                  <a:lnTo>
                    <a:pt x="23200" y="116787"/>
                  </a:lnTo>
                  <a:lnTo>
                    <a:pt x="22711" y="164360"/>
                  </a:lnTo>
                  <a:lnTo>
                    <a:pt x="22615" y="207837"/>
                  </a:lnTo>
                  <a:lnTo>
                    <a:pt x="22830" y="249174"/>
                  </a:lnTo>
                  <a:lnTo>
                    <a:pt x="23273" y="290328"/>
                  </a:lnTo>
                  <a:lnTo>
                    <a:pt x="23863" y="333256"/>
                  </a:lnTo>
                  <a:lnTo>
                    <a:pt x="24517" y="379914"/>
                  </a:lnTo>
                  <a:lnTo>
                    <a:pt x="25152" y="432261"/>
                  </a:lnTo>
                  <a:lnTo>
                    <a:pt x="25687" y="492252"/>
                  </a:lnTo>
                  <a:lnTo>
                    <a:pt x="27062" y="563826"/>
                  </a:lnTo>
                  <a:lnTo>
                    <a:pt x="28688" y="620506"/>
                  </a:lnTo>
                  <a:lnTo>
                    <a:pt x="30241" y="666970"/>
                  </a:lnTo>
                  <a:lnTo>
                    <a:pt x="31402" y="707898"/>
                  </a:lnTo>
                  <a:lnTo>
                    <a:pt x="31849" y="747968"/>
                  </a:lnTo>
                  <a:lnTo>
                    <a:pt x="31259" y="791860"/>
                  </a:lnTo>
                  <a:lnTo>
                    <a:pt x="29313" y="844254"/>
                  </a:lnTo>
                  <a:lnTo>
                    <a:pt x="25687" y="909828"/>
                  </a:lnTo>
                  <a:lnTo>
                    <a:pt x="23580" y="970808"/>
                  </a:lnTo>
                  <a:lnTo>
                    <a:pt x="23843" y="1024916"/>
                  </a:lnTo>
                  <a:lnTo>
                    <a:pt x="25687" y="1073968"/>
                  </a:lnTo>
                  <a:lnTo>
                    <a:pt x="28321" y="1119784"/>
                  </a:lnTo>
                  <a:lnTo>
                    <a:pt x="30955" y="1164183"/>
                  </a:lnTo>
                  <a:lnTo>
                    <a:pt x="32799" y="1208983"/>
                  </a:lnTo>
                  <a:lnTo>
                    <a:pt x="33063" y="1256003"/>
                  </a:lnTo>
                  <a:lnTo>
                    <a:pt x="30955" y="1307063"/>
                  </a:lnTo>
                  <a:lnTo>
                    <a:pt x="25687" y="1363979"/>
                  </a:lnTo>
                  <a:lnTo>
                    <a:pt x="20432" y="1414966"/>
                  </a:lnTo>
                  <a:lnTo>
                    <a:pt x="16289" y="1468461"/>
                  </a:lnTo>
                  <a:lnTo>
                    <a:pt x="13239" y="1523646"/>
                  </a:lnTo>
                  <a:lnTo>
                    <a:pt x="11260" y="1579703"/>
                  </a:lnTo>
                  <a:lnTo>
                    <a:pt x="10333" y="1635815"/>
                  </a:lnTo>
                  <a:lnTo>
                    <a:pt x="10436" y="1691164"/>
                  </a:lnTo>
                  <a:lnTo>
                    <a:pt x="11549" y="1744934"/>
                  </a:lnTo>
                  <a:lnTo>
                    <a:pt x="13651" y="1796305"/>
                  </a:lnTo>
                  <a:lnTo>
                    <a:pt x="16722" y="1844462"/>
                  </a:lnTo>
                  <a:lnTo>
                    <a:pt x="20741" y="1888586"/>
                  </a:lnTo>
                  <a:lnTo>
                    <a:pt x="25687" y="1927860"/>
                  </a:lnTo>
                  <a:lnTo>
                    <a:pt x="29884" y="1969870"/>
                  </a:lnTo>
                  <a:lnTo>
                    <a:pt x="31100" y="2014313"/>
                  </a:lnTo>
                  <a:lnTo>
                    <a:pt x="30104" y="2060877"/>
                  </a:lnTo>
                  <a:lnTo>
                    <a:pt x="27662" y="2109252"/>
                  </a:lnTo>
                  <a:lnTo>
                    <a:pt x="24544" y="2159127"/>
                  </a:lnTo>
                  <a:lnTo>
                    <a:pt x="21518" y="2210190"/>
                  </a:lnTo>
                  <a:lnTo>
                    <a:pt x="19350" y="2262131"/>
                  </a:lnTo>
                  <a:lnTo>
                    <a:pt x="18811" y="2314639"/>
                  </a:lnTo>
                  <a:lnTo>
                    <a:pt x="20667" y="2367402"/>
                  </a:lnTo>
                  <a:lnTo>
                    <a:pt x="25687" y="2420111"/>
                  </a:lnTo>
                  <a:lnTo>
                    <a:pt x="31407" y="2477129"/>
                  </a:lnTo>
                  <a:lnTo>
                    <a:pt x="33063" y="2532390"/>
                  </a:lnTo>
                  <a:lnTo>
                    <a:pt x="31783" y="2585945"/>
                  </a:lnTo>
                  <a:lnTo>
                    <a:pt x="28698" y="2637845"/>
                  </a:lnTo>
                  <a:lnTo>
                    <a:pt x="24935" y="2688139"/>
                  </a:lnTo>
                  <a:lnTo>
                    <a:pt x="21623" y="2736878"/>
                  </a:lnTo>
                  <a:lnTo>
                    <a:pt x="19892" y="2784111"/>
                  </a:lnTo>
                  <a:lnTo>
                    <a:pt x="20871" y="2829890"/>
                  </a:lnTo>
                  <a:lnTo>
                    <a:pt x="25687" y="2874264"/>
                  </a:lnTo>
                  <a:lnTo>
                    <a:pt x="29639" y="2900617"/>
                  </a:lnTo>
                  <a:lnTo>
                    <a:pt x="32938" y="2931003"/>
                  </a:lnTo>
                  <a:lnTo>
                    <a:pt x="37689" y="3003280"/>
                  </a:lnTo>
                  <a:lnTo>
                    <a:pt x="39193" y="3044876"/>
                  </a:lnTo>
                  <a:lnTo>
                    <a:pt x="40153" y="3089915"/>
                  </a:lnTo>
                  <a:lnTo>
                    <a:pt x="40595" y="3138250"/>
                  </a:lnTo>
                  <a:lnTo>
                    <a:pt x="40546" y="3189732"/>
                  </a:lnTo>
                  <a:lnTo>
                    <a:pt x="40033" y="3244214"/>
                  </a:lnTo>
                  <a:lnTo>
                    <a:pt x="39082" y="3301549"/>
                  </a:lnTo>
                  <a:lnTo>
                    <a:pt x="37720" y="3361590"/>
                  </a:lnTo>
                  <a:lnTo>
                    <a:pt x="35974" y="3424189"/>
                  </a:lnTo>
                  <a:lnTo>
                    <a:pt x="33871" y="3489200"/>
                  </a:lnTo>
                  <a:lnTo>
                    <a:pt x="31438" y="3556474"/>
                  </a:lnTo>
                  <a:lnTo>
                    <a:pt x="28701" y="3625864"/>
                  </a:lnTo>
                  <a:lnTo>
                    <a:pt x="25687" y="3697224"/>
                  </a:lnTo>
                  <a:lnTo>
                    <a:pt x="19591" y="3697224"/>
                  </a:lnTo>
                  <a:lnTo>
                    <a:pt x="16543" y="3697224"/>
                  </a:lnTo>
                  <a:lnTo>
                    <a:pt x="10447" y="3697224"/>
                  </a:lnTo>
                  <a:lnTo>
                    <a:pt x="10776" y="3653285"/>
                  </a:lnTo>
                  <a:lnTo>
                    <a:pt x="10155" y="3604491"/>
                  </a:lnTo>
                  <a:lnTo>
                    <a:pt x="8911" y="3551930"/>
                  </a:lnTo>
                  <a:lnTo>
                    <a:pt x="7375" y="3496689"/>
                  </a:lnTo>
                  <a:lnTo>
                    <a:pt x="5875" y="3439858"/>
                  </a:lnTo>
                  <a:lnTo>
                    <a:pt x="4741" y="3382524"/>
                  </a:lnTo>
                  <a:lnTo>
                    <a:pt x="4302" y="3325774"/>
                  </a:lnTo>
                  <a:lnTo>
                    <a:pt x="4888" y="3270699"/>
                  </a:lnTo>
                  <a:lnTo>
                    <a:pt x="6826" y="3218384"/>
                  </a:lnTo>
                  <a:lnTo>
                    <a:pt x="10447" y="3169920"/>
                  </a:lnTo>
                  <a:lnTo>
                    <a:pt x="14913" y="3120378"/>
                  </a:lnTo>
                  <a:lnTo>
                    <a:pt x="18174" y="3074324"/>
                  </a:lnTo>
                  <a:lnTo>
                    <a:pt x="20269" y="3030163"/>
                  </a:lnTo>
                  <a:lnTo>
                    <a:pt x="21234" y="2986304"/>
                  </a:lnTo>
                  <a:lnTo>
                    <a:pt x="21109" y="2941152"/>
                  </a:lnTo>
                  <a:lnTo>
                    <a:pt x="19930" y="2893116"/>
                  </a:lnTo>
                  <a:lnTo>
                    <a:pt x="17735" y="2840602"/>
                  </a:lnTo>
                  <a:lnTo>
                    <a:pt x="14561" y="2782017"/>
                  </a:lnTo>
                  <a:lnTo>
                    <a:pt x="10447" y="2715767"/>
                  </a:lnTo>
                  <a:lnTo>
                    <a:pt x="8061" y="2663352"/>
                  </a:lnTo>
                  <a:lnTo>
                    <a:pt x="6849" y="2612545"/>
                  </a:lnTo>
                  <a:lnTo>
                    <a:pt x="6590" y="2562986"/>
                  </a:lnTo>
                  <a:lnTo>
                    <a:pt x="7061" y="2514317"/>
                  </a:lnTo>
                  <a:lnTo>
                    <a:pt x="8040" y="2466177"/>
                  </a:lnTo>
                  <a:lnTo>
                    <a:pt x="9304" y="2418206"/>
                  </a:lnTo>
                  <a:lnTo>
                    <a:pt x="10632" y="2370045"/>
                  </a:lnTo>
                  <a:lnTo>
                    <a:pt x="11802" y="2321334"/>
                  </a:lnTo>
                  <a:lnTo>
                    <a:pt x="12590" y="2271712"/>
                  </a:lnTo>
                  <a:lnTo>
                    <a:pt x="12776" y="2220820"/>
                  </a:lnTo>
                  <a:lnTo>
                    <a:pt x="12135" y="2168299"/>
                  </a:lnTo>
                  <a:lnTo>
                    <a:pt x="10447" y="2113787"/>
                  </a:lnTo>
                  <a:lnTo>
                    <a:pt x="8884" y="2050010"/>
                  </a:lnTo>
                  <a:lnTo>
                    <a:pt x="8545" y="1991636"/>
                  </a:lnTo>
                  <a:lnTo>
                    <a:pt x="9103" y="1937852"/>
                  </a:lnTo>
                  <a:lnTo>
                    <a:pt x="10228" y="1887845"/>
                  </a:lnTo>
                  <a:lnTo>
                    <a:pt x="11590" y="1840801"/>
                  </a:lnTo>
                  <a:lnTo>
                    <a:pt x="12861" y="1795905"/>
                  </a:lnTo>
                  <a:lnTo>
                    <a:pt x="13712" y="1752345"/>
                  </a:lnTo>
                  <a:lnTo>
                    <a:pt x="13812" y="1709306"/>
                  </a:lnTo>
                  <a:lnTo>
                    <a:pt x="12834" y="1665974"/>
                  </a:lnTo>
                  <a:lnTo>
                    <a:pt x="10447" y="1621536"/>
                  </a:lnTo>
                  <a:lnTo>
                    <a:pt x="7072" y="1568529"/>
                  </a:lnTo>
                  <a:lnTo>
                    <a:pt x="4018" y="1520094"/>
                  </a:lnTo>
                  <a:lnTo>
                    <a:pt x="1607" y="1474088"/>
                  </a:lnTo>
                  <a:lnTo>
                    <a:pt x="160" y="1428369"/>
                  </a:lnTo>
                  <a:lnTo>
                    <a:pt x="0" y="1380791"/>
                  </a:lnTo>
                  <a:lnTo>
                    <a:pt x="1446" y="1329213"/>
                  </a:lnTo>
                  <a:lnTo>
                    <a:pt x="4822" y="1271492"/>
                  </a:lnTo>
                  <a:lnTo>
                    <a:pt x="10447" y="1205484"/>
                  </a:lnTo>
                  <a:lnTo>
                    <a:pt x="14604" y="1151988"/>
                  </a:lnTo>
                  <a:lnTo>
                    <a:pt x="16568" y="1096046"/>
                  </a:lnTo>
                  <a:lnTo>
                    <a:pt x="16795" y="1038614"/>
                  </a:lnTo>
                  <a:lnTo>
                    <a:pt x="15737" y="980646"/>
                  </a:lnTo>
                  <a:lnTo>
                    <a:pt x="13848" y="923097"/>
                  </a:lnTo>
                  <a:lnTo>
                    <a:pt x="11581" y="866922"/>
                  </a:lnTo>
                  <a:lnTo>
                    <a:pt x="9389" y="813076"/>
                  </a:lnTo>
                  <a:lnTo>
                    <a:pt x="7727" y="762514"/>
                  </a:lnTo>
                  <a:lnTo>
                    <a:pt x="7047" y="716190"/>
                  </a:lnTo>
                  <a:lnTo>
                    <a:pt x="7802" y="675061"/>
                  </a:lnTo>
                  <a:lnTo>
                    <a:pt x="10447" y="640080"/>
                  </a:lnTo>
                  <a:lnTo>
                    <a:pt x="13843" y="611420"/>
                  </a:lnTo>
                  <a:lnTo>
                    <a:pt x="16948" y="578970"/>
                  </a:lnTo>
                  <a:lnTo>
                    <a:pt x="21984" y="503110"/>
                  </a:lnTo>
                  <a:lnTo>
                    <a:pt x="23766" y="459908"/>
                  </a:lnTo>
                  <a:lnTo>
                    <a:pt x="24956" y="413332"/>
                  </a:lnTo>
                  <a:lnTo>
                    <a:pt x="25481" y="363484"/>
                  </a:lnTo>
                  <a:lnTo>
                    <a:pt x="25264" y="310468"/>
                  </a:lnTo>
                  <a:lnTo>
                    <a:pt x="24232" y="254390"/>
                  </a:lnTo>
                  <a:lnTo>
                    <a:pt x="22309" y="195352"/>
                  </a:lnTo>
                  <a:lnTo>
                    <a:pt x="19421" y="133459"/>
                  </a:lnTo>
                  <a:lnTo>
                    <a:pt x="15492" y="68815"/>
                  </a:lnTo>
                  <a:lnTo>
                    <a:pt x="10447" y="1524"/>
                  </a:lnTo>
                  <a:lnTo>
                    <a:pt x="15019" y="0"/>
                  </a:lnTo>
                  <a:lnTo>
                    <a:pt x="21115" y="0"/>
                  </a:lnTo>
                  <a:lnTo>
                    <a:pt x="25687" y="1524"/>
                  </a:lnTo>
                </a:path>
              </a:pathLst>
            </a:custGeom>
            <a:ln w="33528">
              <a:solidFill>
                <a:srgbClr val="ED7C31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69419" y="1461167"/>
            <a:ext cx="4887446" cy="3644059"/>
          </a:xfrm>
          <a:prstGeom prst="rect">
            <a:avLst/>
          </a:prstGeom>
        </p:spPr>
        <p:txBody>
          <a:bodyPr vert="horz" wrap="square" lIns="0" tIns="80122" rIns="0" bIns="0" rtlCol="0">
            <a:spAutoFit/>
          </a:bodyPr>
          <a:lstStyle/>
          <a:p>
            <a:pPr marL="177623" indent="-166977">
              <a:spcBef>
                <a:spcPts val="631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Call</a:t>
            </a:r>
            <a:r>
              <a:rPr sz="1721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meeting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Invite</a:t>
            </a:r>
            <a:r>
              <a:rPr sz="1721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right</a:t>
            </a:r>
            <a:r>
              <a:rPr sz="1721" spc="-26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people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point</a:t>
            </a: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felicitator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38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Revisit</a:t>
            </a:r>
            <a:r>
              <a:rPr sz="1721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objectives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deliverables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Go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through</a:t>
            </a:r>
            <a:r>
              <a:rPr sz="1721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 step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13" dirty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sz="1721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step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Ask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why</a:t>
            </a:r>
            <a:r>
              <a:rPr sz="1721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question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Identify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positive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5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Identify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missed</a:t>
            </a:r>
            <a:r>
              <a:rPr sz="1721" spc="-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opportunities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marR="442096" indent="-166977">
              <a:lnSpc>
                <a:spcPts val="1888"/>
              </a:lnSpc>
              <a:spcBef>
                <a:spcPts val="759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Ensure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that participant </a:t>
            </a: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leave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with their </a:t>
            </a:r>
            <a:r>
              <a:rPr sz="1721" spc="4" dirty="0">
                <a:solidFill>
                  <a:schemeClr val="bg1"/>
                </a:solidFill>
                <a:latin typeface="Calibri"/>
                <a:cs typeface="Calibri"/>
              </a:rPr>
              <a:t>feelings </a:t>
            </a:r>
            <a:r>
              <a:rPr sz="1721" spc="-37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acknowledge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77623" indent="-166977">
              <a:spcBef>
                <a:spcPts val="51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dirty="0">
                <a:solidFill>
                  <a:schemeClr val="bg1"/>
                </a:solidFill>
                <a:latin typeface="Calibri"/>
                <a:cs typeface="Calibri"/>
              </a:rPr>
              <a:t>Record</a:t>
            </a:r>
            <a:r>
              <a:rPr sz="1721" spc="-49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the</a:t>
            </a:r>
            <a:r>
              <a:rPr sz="1721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721" spc="9" dirty="0">
                <a:solidFill>
                  <a:schemeClr val="bg1"/>
                </a:solidFill>
                <a:latin typeface="Calibri"/>
                <a:cs typeface="Calibri"/>
              </a:rPr>
              <a:t>meeting</a:t>
            </a:r>
            <a:endParaRPr sz="172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B162D6-0ADD-489F-822B-021D55FE46E6}"/>
                  </a:ext>
                </a:extLst>
              </p14:cNvPr>
              <p14:cNvContentPartPr/>
              <p14:nvPr/>
            </p14:nvContentPartPr>
            <p14:xfrm>
              <a:off x="7052760" y="1632960"/>
              <a:ext cx="5143680" cy="344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B162D6-0ADD-489F-822B-021D55FE46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3400" y="1623600"/>
                <a:ext cx="5162400" cy="346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7626" y="1293830"/>
            <a:ext cx="5678581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b="0" spc="-22" dirty="0">
                <a:latin typeface="Calibri"/>
                <a:cs typeface="Calibri"/>
              </a:rPr>
              <a:t>acknowledging</a:t>
            </a:r>
            <a:r>
              <a:rPr sz="2912" b="0" spc="-31" dirty="0">
                <a:latin typeface="Calibri"/>
                <a:cs typeface="Calibri"/>
              </a:rPr>
              <a:t> </a:t>
            </a:r>
            <a:r>
              <a:rPr sz="2912" b="0" spc="-18" dirty="0">
                <a:latin typeface="Calibri"/>
                <a:cs typeface="Calibri"/>
              </a:rPr>
              <a:t>the</a:t>
            </a:r>
            <a:r>
              <a:rPr sz="2912" b="0" spc="-13" dirty="0">
                <a:latin typeface="Calibri"/>
                <a:cs typeface="Calibri"/>
              </a:rPr>
              <a:t> success</a:t>
            </a:r>
            <a:r>
              <a:rPr sz="2912" b="0" spc="9" dirty="0">
                <a:latin typeface="Calibri"/>
                <a:cs typeface="Calibri"/>
              </a:rPr>
              <a:t> </a:t>
            </a:r>
            <a:r>
              <a:rPr sz="2912" b="0" spc="-35" dirty="0">
                <a:latin typeface="Calibri"/>
                <a:cs typeface="Calibri"/>
              </a:rPr>
              <a:t>and</a:t>
            </a:r>
            <a:r>
              <a:rPr sz="2912" b="0" dirty="0">
                <a:latin typeface="Calibri"/>
                <a:cs typeface="Calibri"/>
              </a:rPr>
              <a:t> </a:t>
            </a:r>
            <a:r>
              <a:rPr sz="2912" b="0" spc="-35" dirty="0">
                <a:latin typeface="Calibri"/>
                <a:cs typeface="Calibri"/>
              </a:rPr>
              <a:t>failure</a:t>
            </a:r>
            <a:endParaRPr sz="2912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73002" y="933225"/>
            <a:ext cx="7647454" cy="140074"/>
          </a:xfrm>
          <a:custGeom>
            <a:avLst/>
            <a:gdLst/>
            <a:ahLst/>
            <a:cxnLst/>
            <a:rect l="l" t="t" r="r" b="b"/>
            <a:pathLst>
              <a:path w="8667115" h="158750">
                <a:moveTo>
                  <a:pt x="8666987" y="158495"/>
                </a:moveTo>
                <a:lnTo>
                  <a:pt x="0" y="158495"/>
                </a:lnTo>
                <a:lnTo>
                  <a:pt x="0" y="0"/>
                </a:lnTo>
                <a:lnTo>
                  <a:pt x="8666987" y="0"/>
                </a:lnTo>
                <a:lnTo>
                  <a:pt x="8666987" y="158495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1656" y="2035885"/>
            <a:ext cx="7647454" cy="12326"/>
          </a:xfrm>
          <a:custGeom>
            <a:avLst/>
            <a:gdLst/>
            <a:ahLst/>
            <a:cxnLst/>
            <a:rect l="l" t="t" r="r" b="b"/>
            <a:pathLst>
              <a:path w="8667115" h="13969">
                <a:moveTo>
                  <a:pt x="8666988" y="13715"/>
                </a:moveTo>
                <a:lnTo>
                  <a:pt x="0" y="13715"/>
                </a:lnTo>
                <a:lnTo>
                  <a:pt x="0" y="0"/>
                </a:lnTo>
                <a:lnTo>
                  <a:pt x="8666988" y="0"/>
                </a:lnTo>
                <a:lnTo>
                  <a:pt x="8666988" y="13715"/>
                </a:lnTo>
                <a:close/>
              </a:path>
            </a:pathLst>
          </a:custGeom>
          <a:solidFill>
            <a:srgbClr val="D4D4D4"/>
          </a:solidFill>
        </p:spPr>
        <p:txBody>
          <a:bodyPr wrap="square" lIns="0" tIns="0" rIns="0" bIns="0" rtlCol="0"/>
          <a:lstStyle/>
          <a:p>
            <a:endParaRPr sz="1588">
              <a:solidFill>
                <a:schemeClr val="bg1"/>
              </a:solidFill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6698" y="2817981"/>
            <a:ext cx="1299256" cy="11818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87561" y="4406105"/>
            <a:ext cx="2918011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Causes</a:t>
            </a:r>
            <a:r>
              <a:rPr sz="233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338" spc="-3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2338" spc="-3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18" dirty="0">
                <a:solidFill>
                  <a:schemeClr val="bg1"/>
                </a:solidFill>
                <a:latin typeface="Calibri"/>
                <a:cs typeface="Calibri"/>
              </a:rPr>
              <a:t>failure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2019" y="2994151"/>
            <a:ext cx="1240533" cy="8881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57811" y="4406105"/>
            <a:ext cx="3167903" cy="36996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338" spc="-13" dirty="0">
                <a:solidFill>
                  <a:schemeClr val="bg1"/>
                </a:solidFill>
                <a:latin typeface="Calibri"/>
                <a:cs typeface="Calibri"/>
              </a:rPr>
              <a:t>Courses</a:t>
            </a:r>
            <a:r>
              <a:rPr sz="2338" spc="-18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4" dirty="0">
                <a:solidFill>
                  <a:schemeClr val="bg1"/>
                </a:solidFill>
                <a:latin typeface="Calibri"/>
                <a:cs typeface="Calibri"/>
              </a:rPr>
              <a:t>of</a:t>
            </a:r>
            <a:r>
              <a:rPr sz="2338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project</a:t>
            </a:r>
            <a:r>
              <a:rPr sz="2338" spc="-22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338" spc="-9" dirty="0">
                <a:solidFill>
                  <a:schemeClr val="bg1"/>
                </a:solidFill>
                <a:latin typeface="Calibri"/>
                <a:cs typeface="Calibri"/>
              </a:rPr>
              <a:t>success</a:t>
            </a:r>
            <a:endParaRPr sz="2338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5"/>
            <a:ext cx="8875059" cy="4993341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7792" y="1057655"/>
              <a:ext cx="7150607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8055864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2849" y="2520240"/>
            <a:ext cx="2762250" cy="1512586"/>
          </a:xfrm>
          <a:prstGeom prst="rect">
            <a:avLst/>
          </a:prstGeom>
        </p:spPr>
        <p:txBody>
          <a:bodyPr vert="horz" wrap="square" lIns="0" tIns="63874" rIns="0" bIns="0" rtlCol="0" anchor="ctr">
            <a:spAutoFit/>
          </a:bodyPr>
          <a:lstStyle/>
          <a:p>
            <a:pPr marL="11206" marR="4483">
              <a:lnSpc>
                <a:spcPct val="90300"/>
              </a:lnSpc>
              <a:spcBef>
                <a:spcPts val="503"/>
              </a:spcBef>
            </a:pPr>
            <a:r>
              <a:rPr sz="3485" b="0" spc="-26" dirty="0">
                <a:solidFill>
                  <a:srgbClr val="000000"/>
                </a:solidFill>
                <a:latin typeface="Calibri"/>
                <a:cs typeface="Calibri"/>
              </a:rPr>
              <a:t>PROJECT </a:t>
            </a:r>
            <a:r>
              <a:rPr sz="3485" b="0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485" b="0" spc="-13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3485" b="0" spc="-62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3485" b="0" spc="-18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3485" b="0" spc="-62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3485" b="0" spc="-35" dirty="0">
                <a:solidFill>
                  <a:srgbClr val="000000"/>
                </a:solidFill>
                <a:latin typeface="Calibri"/>
                <a:cs typeface="Calibri"/>
              </a:rPr>
              <a:t>G</a:t>
            </a:r>
            <a:r>
              <a:rPr sz="3485" b="0" spc="4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485" b="0" spc="-13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3485" b="0" spc="-26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485" b="0" spc="-18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sz="3485" b="0" spc="-9" dirty="0">
                <a:solidFill>
                  <a:srgbClr val="000000"/>
                </a:solidFill>
                <a:latin typeface="Calibri"/>
                <a:cs typeface="Calibri"/>
              </a:rPr>
              <a:t>T  </a:t>
            </a:r>
            <a:r>
              <a:rPr sz="3485" b="0" spc="-53" dirty="0">
                <a:solidFill>
                  <a:srgbClr val="000000"/>
                </a:solidFill>
                <a:latin typeface="Calibri"/>
                <a:cs typeface="Calibri"/>
              </a:rPr>
              <a:t>TEMPLATES</a:t>
            </a:r>
            <a:endParaRPr sz="348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2804" y="4468025"/>
            <a:ext cx="3371290" cy="23591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456" b="1" spc="-9" dirty="0">
                <a:solidFill>
                  <a:srgbClr val="4472C3"/>
                </a:solidFill>
                <a:latin typeface="Calibri"/>
                <a:cs typeface="Calibri"/>
              </a:rPr>
              <a:t>https://</a:t>
            </a:r>
            <a:r>
              <a:rPr sz="1456" b="1" spc="-9" dirty="0">
                <a:solidFill>
                  <a:srgbClr val="4472C3"/>
                </a:solidFill>
                <a:latin typeface="Calibri"/>
                <a:cs typeface="Calibri"/>
                <a:hlinkClick r:id="rId4"/>
              </a:rPr>
              <a:t>www.projectmanagementdocs.com</a:t>
            </a:r>
            <a:endParaRPr sz="1456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09438" y="1389080"/>
            <a:ext cx="2895599" cy="2868706"/>
            <a:chOff x="397763" y="1574291"/>
            <a:chExt cx="3281679" cy="3251200"/>
          </a:xfrm>
        </p:grpSpPr>
        <p:sp>
          <p:nvSpPr>
            <p:cNvPr id="8" name="object 8"/>
            <p:cNvSpPr/>
            <p:nvPr/>
          </p:nvSpPr>
          <p:spPr>
            <a:xfrm>
              <a:off x="397763" y="1574291"/>
              <a:ext cx="581025" cy="120650"/>
            </a:xfrm>
            <a:custGeom>
              <a:avLst/>
              <a:gdLst/>
              <a:ahLst/>
              <a:cxnLst/>
              <a:rect l="l" t="t" r="r" b="b"/>
              <a:pathLst>
                <a:path w="581025" h="120650">
                  <a:moveTo>
                    <a:pt x="580644" y="120395"/>
                  </a:moveTo>
                  <a:lnTo>
                    <a:pt x="0" y="120395"/>
                  </a:lnTo>
                  <a:lnTo>
                    <a:pt x="0" y="0"/>
                  </a:lnTo>
                  <a:lnTo>
                    <a:pt x="580644" y="0"/>
                  </a:lnTo>
                  <a:lnTo>
                    <a:pt x="580644" y="120395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97763" y="4809743"/>
              <a:ext cx="3281679" cy="15240"/>
            </a:xfrm>
            <a:custGeom>
              <a:avLst/>
              <a:gdLst/>
              <a:ahLst/>
              <a:cxnLst/>
              <a:rect l="l" t="t" r="r" b="b"/>
              <a:pathLst>
                <a:path w="3281679" h="15239">
                  <a:moveTo>
                    <a:pt x="3281171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3281171" y="0"/>
                  </a:lnTo>
                  <a:lnTo>
                    <a:pt x="3281171" y="1524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5"/>
            <a:ext cx="8875059" cy="4993341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23032"/>
              <a:ext cx="10058400" cy="37932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920" y="3846576"/>
              <a:ext cx="2237232" cy="6918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8854" y="4109790"/>
            <a:ext cx="5742454" cy="750824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spcBef>
                <a:spcPts val="84"/>
              </a:spcBef>
            </a:pPr>
            <a:r>
              <a:rPr sz="4809" b="0" spc="-40" dirty="0">
                <a:latin typeface="Calibri"/>
                <a:cs typeface="Calibri"/>
              </a:rPr>
              <a:t>in</a:t>
            </a:r>
            <a:r>
              <a:rPr sz="4809" b="0" spc="-53" dirty="0">
                <a:latin typeface="Calibri"/>
                <a:cs typeface="Calibri"/>
              </a:rPr>
              <a:t> </a:t>
            </a:r>
            <a:r>
              <a:rPr sz="4809" b="0" spc="-35" dirty="0">
                <a:latin typeface="Calibri"/>
                <a:cs typeface="Calibri"/>
              </a:rPr>
              <a:t>project</a:t>
            </a:r>
            <a:r>
              <a:rPr sz="4809" b="0" spc="-49" dirty="0">
                <a:latin typeface="Calibri"/>
                <a:cs typeface="Calibri"/>
              </a:rPr>
              <a:t> </a:t>
            </a:r>
            <a:r>
              <a:rPr sz="4809" b="0" spc="-40" dirty="0">
                <a:latin typeface="Calibri"/>
                <a:cs typeface="Calibri"/>
              </a:rPr>
              <a:t>management</a:t>
            </a:r>
            <a:endParaRPr sz="4809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8471" y="4991549"/>
            <a:ext cx="7124699" cy="500343"/>
          </a:xfrm>
          <a:custGeom>
            <a:avLst/>
            <a:gdLst/>
            <a:ahLst/>
            <a:cxnLst/>
            <a:rect l="l" t="t" r="r" b="b"/>
            <a:pathLst>
              <a:path w="8074659" h="567054">
                <a:moveTo>
                  <a:pt x="8074151" y="566928"/>
                </a:moveTo>
                <a:lnTo>
                  <a:pt x="0" y="566928"/>
                </a:lnTo>
                <a:lnTo>
                  <a:pt x="0" y="0"/>
                </a:lnTo>
                <a:lnTo>
                  <a:pt x="8074151" y="0"/>
                </a:lnTo>
                <a:lnTo>
                  <a:pt x="8074151" y="566928"/>
                </a:lnTo>
                <a:close/>
              </a:path>
            </a:pathLst>
          </a:custGeom>
          <a:solidFill>
            <a:srgbClr val="ED7C31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933" y="1938665"/>
            <a:ext cx="2129118" cy="1512586"/>
          </a:xfrm>
          <a:prstGeom prst="rect">
            <a:avLst/>
          </a:prstGeom>
        </p:spPr>
        <p:txBody>
          <a:bodyPr vert="horz" wrap="square" lIns="0" tIns="63874" rIns="0" bIns="0" rtlCol="0">
            <a:spAutoFit/>
          </a:bodyPr>
          <a:lstStyle/>
          <a:p>
            <a:pPr marL="11206" marR="4483" algn="ctr">
              <a:lnSpc>
                <a:spcPct val="90300"/>
              </a:lnSpc>
              <a:spcBef>
                <a:spcPts val="503"/>
              </a:spcBef>
            </a:pPr>
            <a:r>
              <a:rPr sz="3485" spc="-13" dirty="0">
                <a:solidFill>
                  <a:schemeClr val="bg1"/>
                </a:solidFill>
                <a:latin typeface="Calibri"/>
                <a:cs typeface="Calibri"/>
              </a:rPr>
              <a:t>M</a:t>
            </a:r>
            <a:r>
              <a:rPr sz="3485" spc="-62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3485" spc="-18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3485" spc="-62" dirty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3485" spc="-35" dirty="0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sz="3485" spc="-9" dirty="0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3485" spc="-18" dirty="0">
                <a:solidFill>
                  <a:schemeClr val="bg1"/>
                </a:solidFill>
                <a:latin typeface="Calibri"/>
                <a:cs typeface="Calibri"/>
              </a:rPr>
              <a:t>N</a:t>
            </a:r>
            <a:r>
              <a:rPr sz="3485" spc="-4" dirty="0">
                <a:solidFill>
                  <a:schemeClr val="bg1"/>
                </a:solidFill>
                <a:latin typeface="Calibri"/>
                <a:cs typeface="Calibri"/>
              </a:rPr>
              <a:t>G  </a:t>
            </a:r>
            <a:r>
              <a:rPr sz="3485" spc="-18" dirty="0">
                <a:solidFill>
                  <a:schemeClr val="bg1"/>
                </a:solidFill>
                <a:latin typeface="Calibri"/>
                <a:cs typeface="Calibri"/>
              </a:rPr>
              <a:t>WITHOUT </a:t>
            </a:r>
            <a:r>
              <a:rPr sz="3485" spc="-13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485" spc="-31" dirty="0">
                <a:solidFill>
                  <a:schemeClr val="bg1"/>
                </a:solidFill>
                <a:latin typeface="Calibri"/>
                <a:cs typeface="Calibri"/>
              </a:rPr>
              <a:t>AUTHORITY</a:t>
            </a:r>
            <a:endParaRPr sz="3485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7752" y="1362188"/>
            <a:ext cx="8565776" cy="4305860"/>
            <a:chOff x="350519" y="1543812"/>
            <a:chExt cx="9707880" cy="4879975"/>
          </a:xfrm>
        </p:grpSpPr>
        <p:sp>
          <p:nvSpPr>
            <p:cNvPr id="4" name="object 4"/>
            <p:cNvSpPr/>
            <p:nvPr/>
          </p:nvSpPr>
          <p:spPr>
            <a:xfrm>
              <a:off x="350519" y="4701540"/>
              <a:ext cx="9707880" cy="1722120"/>
            </a:xfrm>
            <a:custGeom>
              <a:avLst/>
              <a:gdLst/>
              <a:ahLst/>
              <a:cxnLst/>
              <a:rect l="l" t="t" r="r" b="b"/>
              <a:pathLst>
                <a:path w="9707880" h="1722120">
                  <a:moveTo>
                    <a:pt x="9707880" y="1722120"/>
                  </a:moveTo>
                  <a:lnTo>
                    <a:pt x="0" y="1722120"/>
                  </a:lnTo>
                  <a:lnTo>
                    <a:pt x="0" y="0"/>
                  </a:lnTo>
                  <a:lnTo>
                    <a:pt x="9707880" y="0"/>
                  </a:lnTo>
                  <a:lnTo>
                    <a:pt x="9707880" y="172212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4236719" y="1543812"/>
              <a:ext cx="5366385" cy="4688205"/>
            </a:xfrm>
            <a:custGeom>
              <a:avLst/>
              <a:gdLst/>
              <a:ahLst/>
              <a:cxnLst/>
              <a:rect l="l" t="t" r="r" b="b"/>
              <a:pathLst>
                <a:path w="5366384" h="4688205">
                  <a:moveTo>
                    <a:pt x="5366003" y="4687823"/>
                  </a:moveTo>
                  <a:lnTo>
                    <a:pt x="0" y="4687823"/>
                  </a:lnTo>
                  <a:lnTo>
                    <a:pt x="0" y="0"/>
                  </a:lnTo>
                  <a:lnTo>
                    <a:pt x="5366003" y="0"/>
                  </a:lnTo>
                  <a:lnTo>
                    <a:pt x="5366003" y="4687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4462272" y="191566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4767072" y="911352"/>
                  </a:moveTo>
                  <a:lnTo>
                    <a:pt x="152400" y="911352"/>
                  </a:lnTo>
                  <a:lnTo>
                    <a:pt x="103778" y="903707"/>
                  </a:lnTo>
                  <a:lnTo>
                    <a:pt x="61886" y="882383"/>
                  </a:lnTo>
                  <a:lnTo>
                    <a:pt x="29065" y="849794"/>
                  </a:lnTo>
                  <a:lnTo>
                    <a:pt x="7656" y="808353"/>
                  </a:lnTo>
                  <a:lnTo>
                    <a:pt x="0" y="76047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60476"/>
                  </a:lnTo>
                  <a:lnTo>
                    <a:pt x="4911668" y="808353"/>
                  </a:lnTo>
                  <a:lnTo>
                    <a:pt x="4889967" y="849794"/>
                  </a:lnTo>
                  <a:lnTo>
                    <a:pt x="4856926" y="882383"/>
                  </a:lnTo>
                  <a:lnTo>
                    <a:pt x="4815108" y="903707"/>
                  </a:lnTo>
                  <a:lnTo>
                    <a:pt x="4767072" y="911352"/>
                  </a:lnTo>
                  <a:close/>
                </a:path>
              </a:pathLst>
            </a:custGeom>
            <a:solidFill>
              <a:srgbClr val="5B9AD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4462272" y="191566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0" y="152400"/>
                  </a:move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60476"/>
                  </a:lnTo>
                  <a:lnTo>
                    <a:pt x="4911668" y="808353"/>
                  </a:lnTo>
                  <a:lnTo>
                    <a:pt x="4889967" y="849794"/>
                  </a:lnTo>
                  <a:lnTo>
                    <a:pt x="4856926" y="882383"/>
                  </a:lnTo>
                  <a:lnTo>
                    <a:pt x="4815108" y="903707"/>
                  </a:lnTo>
                  <a:lnTo>
                    <a:pt x="4767072" y="911352"/>
                  </a:lnTo>
                  <a:lnTo>
                    <a:pt x="152400" y="911352"/>
                  </a:lnTo>
                  <a:lnTo>
                    <a:pt x="103778" y="903707"/>
                  </a:lnTo>
                  <a:lnTo>
                    <a:pt x="61886" y="882383"/>
                  </a:lnTo>
                  <a:lnTo>
                    <a:pt x="29065" y="849794"/>
                  </a:lnTo>
                  <a:lnTo>
                    <a:pt x="7656" y="808353"/>
                  </a:lnTo>
                  <a:lnTo>
                    <a:pt x="0" y="760476"/>
                  </a:lnTo>
                  <a:lnTo>
                    <a:pt x="0" y="15240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/>
          <p:nvPr/>
        </p:nvSpPr>
        <p:spPr>
          <a:xfrm>
            <a:off x="1747222" y="4148417"/>
            <a:ext cx="129428" cy="1519518"/>
          </a:xfrm>
          <a:custGeom>
            <a:avLst/>
            <a:gdLst/>
            <a:ahLst/>
            <a:cxnLst/>
            <a:rect l="l" t="t" r="r" b="b"/>
            <a:pathLst>
              <a:path w="146685" h="1722120">
                <a:moveTo>
                  <a:pt x="0" y="0"/>
                </a:moveTo>
                <a:lnTo>
                  <a:pt x="146304" y="0"/>
                </a:lnTo>
                <a:lnTo>
                  <a:pt x="146304" y="1722120"/>
                </a:lnTo>
                <a:lnTo>
                  <a:pt x="0" y="1722120"/>
                </a:lnTo>
                <a:lnTo>
                  <a:pt x="0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89447" y="1925896"/>
            <a:ext cx="3583641" cy="279526"/>
          </a:xfrm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b="0" spc="9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721" b="0" spc="-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21" b="0" spc="13" dirty="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sz="1721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21" b="0" spc="9" dirty="0">
                <a:solidFill>
                  <a:srgbClr val="000000"/>
                </a:solidFill>
                <a:latin typeface="Calibri"/>
                <a:cs typeface="Calibri"/>
              </a:rPr>
              <a:t>source</a:t>
            </a:r>
            <a:r>
              <a:rPr sz="1721" b="0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21" b="0" spc="13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1721" b="0" spc="-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21" b="0" spc="4" dirty="0">
                <a:solidFill>
                  <a:srgbClr val="000000"/>
                </a:solidFill>
                <a:latin typeface="Calibri"/>
                <a:cs typeface="Calibri"/>
              </a:rPr>
              <a:t>authority is</a:t>
            </a:r>
            <a:r>
              <a:rPr sz="1721" b="0" spc="9" dirty="0">
                <a:solidFill>
                  <a:srgbClr val="000000"/>
                </a:solidFill>
                <a:latin typeface="Calibri"/>
                <a:cs typeface="Calibri"/>
              </a:rPr>
              <a:t> sponsor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91007" y="2613380"/>
            <a:ext cx="4350684" cy="814107"/>
            <a:chOff x="4456874" y="2961830"/>
            <a:chExt cx="4930775" cy="922655"/>
          </a:xfrm>
        </p:grpSpPr>
        <p:sp>
          <p:nvSpPr>
            <p:cNvPr id="11" name="object 11"/>
            <p:cNvSpPr/>
            <p:nvPr/>
          </p:nvSpPr>
          <p:spPr>
            <a:xfrm>
              <a:off x="4462271" y="2967227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4767072" y="911352"/>
                  </a:moveTo>
                  <a:lnTo>
                    <a:pt x="152400" y="911352"/>
                  </a:lnTo>
                  <a:lnTo>
                    <a:pt x="103778" y="903707"/>
                  </a:lnTo>
                  <a:lnTo>
                    <a:pt x="61886" y="882383"/>
                  </a:lnTo>
                  <a:lnTo>
                    <a:pt x="29065" y="849794"/>
                  </a:lnTo>
                  <a:lnTo>
                    <a:pt x="7656" y="808353"/>
                  </a:lnTo>
                  <a:lnTo>
                    <a:pt x="0" y="760476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60476"/>
                  </a:lnTo>
                  <a:lnTo>
                    <a:pt x="4911668" y="808353"/>
                  </a:lnTo>
                  <a:lnTo>
                    <a:pt x="4889967" y="849794"/>
                  </a:lnTo>
                  <a:lnTo>
                    <a:pt x="4856926" y="882383"/>
                  </a:lnTo>
                  <a:lnTo>
                    <a:pt x="4815108" y="903707"/>
                  </a:lnTo>
                  <a:lnTo>
                    <a:pt x="4767072" y="911352"/>
                  </a:lnTo>
                  <a:close/>
                </a:path>
              </a:pathLst>
            </a:custGeom>
            <a:solidFill>
              <a:srgbClr val="52CAB8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2271" y="2967227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0" y="152400"/>
                  </a:move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60476"/>
                  </a:lnTo>
                  <a:lnTo>
                    <a:pt x="4911668" y="808353"/>
                  </a:lnTo>
                  <a:lnTo>
                    <a:pt x="4889967" y="849794"/>
                  </a:lnTo>
                  <a:lnTo>
                    <a:pt x="4856926" y="882383"/>
                  </a:lnTo>
                  <a:lnTo>
                    <a:pt x="4815108" y="903707"/>
                  </a:lnTo>
                  <a:lnTo>
                    <a:pt x="4767072" y="911352"/>
                  </a:lnTo>
                  <a:lnTo>
                    <a:pt x="152400" y="911352"/>
                  </a:lnTo>
                  <a:lnTo>
                    <a:pt x="103778" y="903707"/>
                  </a:lnTo>
                  <a:lnTo>
                    <a:pt x="61886" y="882383"/>
                  </a:lnTo>
                  <a:lnTo>
                    <a:pt x="29065" y="849794"/>
                  </a:lnTo>
                  <a:lnTo>
                    <a:pt x="7656" y="808353"/>
                  </a:lnTo>
                  <a:lnTo>
                    <a:pt x="0" y="760476"/>
                  </a:lnTo>
                  <a:lnTo>
                    <a:pt x="0" y="15240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89447" y="2727894"/>
            <a:ext cx="3745006" cy="52578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1206" marR="4483">
              <a:lnSpc>
                <a:spcPts val="1915"/>
              </a:lnSpc>
              <a:spcBef>
                <a:spcPts val="300"/>
              </a:spcBef>
            </a:pPr>
            <a:r>
              <a:rPr sz="1721" spc="9" dirty="0">
                <a:latin typeface="Calibri"/>
                <a:cs typeface="Calibri"/>
              </a:rPr>
              <a:t>Develop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online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link</a:t>
            </a:r>
            <a:r>
              <a:rPr sz="1721" spc="-4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between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sponsor</a:t>
            </a:r>
            <a:r>
              <a:rPr sz="1721" spc="-13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and </a:t>
            </a:r>
            <a:r>
              <a:rPr sz="1721" spc="-375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project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field</a:t>
            </a:r>
            <a:endParaRPr sz="1721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91063" y="3541283"/>
            <a:ext cx="4350124" cy="1741394"/>
            <a:chOff x="4456938" y="4013454"/>
            <a:chExt cx="4930140" cy="1973580"/>
          </a:xfrm>
        </p:grpSpPr>
        <p:sp>
          <p:nvSpPr>
            <p:cNvPr id="15" name="object 15"/>
            <p:cNvSpPr/>
            <p:nvPr/>
          </p:nvSpPr>
          <p:spPr>
            <a:xfrm>
              <a:off x="4462272" y="401878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4767072" y="911352"/>
                  </a:moveTo>
                  <a:lnTo>
                    <a:pt x="152400" y="911352"/>
                  </a:lnTo>
                  <a:lnTo>
                    <a:pt x="103778" y="903549"/>
                  </a:lnTo>
                  <a:lnTo>
                    <a:pt x="61886" y="881847"/>
                  </a:lnTo>
                  <a:lnTo>
                    <a:pt x="29065" y="848807"/>
                  </a:lnTo>
                  <a:lnTo>
                    <a:pt x="7656" y="806988"/>
                  </a:lnTo>
                  <a:lnTo>
                    <a:pt x="0" y="758952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58952"/>
                  </a:lnTo>
                  <a:lnTo>
                    <a:pt x="4911668" y="806988"/>
                  </a:lnTo>
                  <a:lnTo>
                    <a:pt x="4889967" y="848807"/>
                  </a:lnTo>
                  <a:lnTo>
                    <a:pt x="4856926" y="881847"/>
                  </a:lnTo>
                  <a:lnTo>
                    <a:pt x="4815108" y="903549"/>
                  </a:lnTo>
                  <a:lnTo>
                    <a:pt x="4767072" y="911352"/>
                  </a:lnTo>
                  <a:close/>
                </a:path>
              </a:pathLst>
            </a:custGeom>
            <a:solidFill>
              <a:srgbClr val="49BF64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2272" y="401878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0" y="152400"/>
                  </a:move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58952"/>
                  </a:lnTo>
                  <a:lnTo>
                    <a:pt x="4911668" y="806988"/>
                  </a:lnTo>
                  <a:lnTo>
                    <a:pt x="4889967" y="848807"/>
                  </a:lnTo>
                  <a:lnTo>
                    <a:pt x="4856926" y="881847"/>
                  </a:lnTo>
                  <a:lnTo>
                    <a:pt x="4815108" y="903549"/>
                  </a:lnTo>
                  <a:lnTo>
                    <a:pt x="4767072" y="911352"/>
                  </a:lnTo>
                  <a:lnTo>
                    <a:pt x="152400" y="911352"/>
                  </a:lnTo>
                  <a:lnTo>
                    <a:pt x="103778" y="903549"/>
                  </a:lnTo>
                  <a:lnTo>
                    <a:pt x="61886" y="881847"/>
                  </a:lnTo>
                  <a:lnTo>
                    <a:pt x="29065" y="848807"/>
                  </a:lnTo>
                  <a:lnTo>
                    <a:pt x="7656" y="806988"/>
                  </a:lnTo>
                  <a:lnTo>
                    <a:pt x="0" y="758952"/>
                  </a:lnTo>
                  <a:lnTo>
                    <a:pt x="0" y="15240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2272" y="507034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4767072" y="911352"/>
                  </a:moveTo>
                  <a:lnTo>
                    <a:pt x="152400" y="911352"/>
                  </a:lnTo>
                  <a:lnTo>
                    <a:pt x="103778" y="903549"/>
                  </a:lnTo>
                  <a:lnTo>
                    <a:pt x="61886" y="881847"/>
                  </a:lnTo>
                  <a:lnTo>
                    <a:pt x="29065" y="848807"/>
                  </a:lnTo>
                  <a:lnTo>
                    <a:pt x="7656" y="806988"/>
                  </a:lnTo>
                  <a:lnTo>
                    <a:pt x="0" y="758952"/>
                  </a:lnTo>
                  <a:lnTo>
                    <a:pt x="0" y="152400"/>
                  </a:ln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58952"/>
                  </a:lnTo>
                  <a:lnTo>
                    <a:pt x="4911668" y="806988"/>
                  </a:lnTo>
                  <a:lnTo>
                    <a:pt x="4889967" y="848807"/>
                  </a:lnTo>
                  <a:lnTo>
                    <a:pt x="4856926" y="881847"/>
                  </a:lnTo>
                  <a:lnTo>
                    <a:pt x="4815108" y="903549"/>
                  </a:lnTo>
                  <a:lnTo>
                    <a:pt x="4767072" y="911352"/>
                  </a:lnTo>
                  <a:close/>
                </a:path>
              </a:pathLst>
            </a:custGeom>
            <a:solidFill>
              <a:srgbClr val="70AC46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2272" y="5070348"/>
              <a:ext cx="4919980" cy="911860"/>
            </a:xfrm>
            <a:custGeom>
              <a:avLst/>
              <a:gdLst/>
              <a:ahLst/>
              <a:cxnLst/>
              <a:rect l="l" t="t" r="r" b="b"/>
              <a:pathLst>
                <a:path w="4919980" h="911860">
                  <a:moveTo>
                    <a:pt x="0" y="152400"/>
                  </a:moveTo>
                  <a:lnTo>
                    <a:pt x="7656" y="104363"/>
                  </a:lnTo>
                  <a:lnTo>
                    <a:pt x="29065" y="62544"/>
                  </a:lnTo>
                  <a:lnTo>
                    <a:pt x="61886" y="29504"/>
                  </a:lnTo>
                  <a:lnTo>
                    <a:pt x="103778" y="7802"/>
                  </a:lnTo>
                  <a:lnTo>
                    <a:pt x="152400" y="0"/>
                  </a:lnTo>
                  <a:lnTo>
                    <a:pt x="4767072" y="0"/>
                  </a:lnTo>
                  <a:lnTo>
                    <a:pt x="4815108" y="7802"/>
                  </a:lnTo>
                  <a:lnTo>
                    <a:pt x="4856926" y="29504"/>
                  </a:lnTo>
                  <a:lnTo>
                    <a:pt x="4889967" y="62544"/>
                  </a:lnTo>
                  <a:lnTo>
                    <a:pt x="4911668" y="104363"/>
                  </a:lnTo>
                  <a:lnTo>
                    <a:pt x="4919471" y="152400"/>
                  </a:lnTo>
                  <a:lnTo>
                    <a:pt x="4919471" y="758952"/>
                  </a:lnTo>
                  <a:lnTo>
                    <a:pt x="4911668" y="806988"/>
                  </a:lnTo>
                  <a:lnTo>
                    <a:pt x="4889967" y="848807"/>
                  </a:lnTo>
                  <a:lnTo>
                    <a:pt x="4856926" y="881847"/>
                  </a:lnTo>
                  <a:lnTo>
                    <a:pt x="4815108" y="903549"/>
                  </a:lnTo>
                  <a:lnTo>
                    <a:pt x="4767072" y="911352"/>
                  </a:lnTo>
                  <a:lnTo>
                    <a:pt x="152400" y="911352"/>
                  </a:lnTo>
                  <a:lnTo>
                    <a:pt x="103778" y="903549"/>
                  </a:lnTo>
                  <a:lnTo>
                    <a:pt x="61886" y="881847"/>
                  </a:lnTo>
                  <a:lnTo>
                    <a:pt x="29065" y="848807"/>
                  </a:lnTo>
                  <a:lnTo>
                    <a:pt x="7656" y="806988"/>
                  </a:lnTo>
                  <a:lnTo>
                    <a:pt x="0" y="758952"/>
                  </a:lnTo>
                  <a:lnTo>
                    <a:pt x="0" y="152400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89447" y="3776817"/>
            <a:ext cx="3217768" cy="1202984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1721" dirty="0">
                <a:latin typeface="Calibri"/>
                <a:cs typeface="Calibri"/>
              </a:rPr>
              <a:t>Delegate</a:t>
            </a:r>
            <a:r>
              <a:rPr sz="1721" spc="9" dirty="0">
                <a:latin typeface="Calibri"/>
                <a:cs typeface="Calibri"/>
              </a:rPr>
              <a:t> duties</a:t>
            </a:r>
            <a:r>
              <a:rPr sz="1721" spc="-9" dirty="0">
                <a:latin typeface="Calibri"/>
                <a:cs typeface="Calibri"/>
              </a:rPr>
              <a:t> </a:t>
            </a:r>
            <a:r>
              <a:rPr sz="1721" spc="13" dirty="0">
                <a:latin typeface="Calibri"/>
                <a:cs typeface="Calibri"/>
              </a:rPr>
              <a:t>and</a:t>
            </a:r>
            <a:r>
              <a:rPr sz="172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responsibilities</a:t>
            </a:r>
            <a:endParaRPr sz="172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65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515">
              <a:latin typeface="Calibri"/>
              <a:cs typeface="Calibri"/>
            </a:endParaRPr>
          </a:p>
          <a:p>
            <a:pPr marL="11206">
              <a:spcBef>
                <a:spcPts val="4"/>
              </a:spcBef>
            </a:pPr>
            <a:r>
              <a:rPr sz="1721" spc="9" dirty="0">
                <a:latin typeface="Calibri"/>
                <a:cs typeface="Calibri"/>
              </a:rPr>
              <a:t>Develop</a:t>
            </a:r>
            <a:r>
              <a:rPr sz="1721" spc="-22" dirty="0">
                <a:latin typeface="Calibri"/>
                <a:cs typeface="Calibri"/>
              </a:rPr>
              <a:t> </a:t>
            </a:r>
            <a:r>
              <a:rPr sz="1721" spc="9" dirty="0">
                <a:latin typeface="Calibri"/>
                <a:cs typeface="Calibri"/>
              </a:rPr>
              <a:t>weekly</a:t>
            </a:r>
            <a:r>
              <a:rPr sz="1721" spc="-31" dirty="0">
                <a:latin typeface="Calibri"/>
                <a:cs typeface="Calibri"/>
              </a:rPr>
              <a:t> </a:t>
            </a:r>
            <a:r>
              <a:rPr sz="1721" spc="4" dirty="0">
                <a:latin typeface="Calibri"/>
                <a:cs typeface="Calibri"/>
              </a:rPr>
              <a:t>reports</a:t>
            </a:r>
            <a:endParaRPr sz="172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8945" y="1334599"/>
            <a:ext cx="4634753" cy="504192"/>
          </a:xfrm>
          <a:prstGeom prst="rect">
            <a:avLst/>
          </a:prstGeom>
        </p:spPr>
        <p:txBody>
          <a:bodyPr vert="horz" wrap="square" lIns="0" tIns="15128" rIns="0" bIns="0" rtlCol="0" anchor="ctr">
            <a:spAutoFit/>
          </a:bodyPr>
          <a:lstStyle/>
          <a:p>
            <a:pPr marL="11206">
              <a:spcBef>
                <a:spcPts val="119"/>
              </a:spcBef>
            </a:pPr>
            <a:r>
              <a:rPr sz="3177" b="0" spc="-84" dirty="0">
                <a:latin typeface="Tahoma"/>
                <a:cs typeface="Tahoma"/>
              </a:rPr>
              <a:t>C</a:t>
            </a:r>
            <a:r>
              <a:rPr sz="3177" b="0" spc="4" dirty="0">
                <a:latin typeface="Tahoma"/>
                <a:cs typeface="Tahoma"/>
              </a:rPr>
              <a:t>o</a:t>
            </a:r>
            <a:r>
              <a:rPr sz="3177" b="0" spc="-9" dirty="0">
                <a:latin typeface="Tahoma"/>
                <a:cs typeface="Tahoma"/>
              </a:rPr>
              <a:t>mm</a:t>
            </a:r>
            <a:r>
              <a:rPr sz="3177" b="0" spc="4" dirty="0">
                <a:latin typeface="Tahoma"/>
                <a:cs typeface="Tahoma"/>
              </a:rPr>
              <a:t>o</a:t>
            </a:r>
            <a:r>
              <a:rPr sz="3177" b="0" spc="-18" dirty="0">
                <a:latin typeface="Tahoma"/>
                <a:cs typeface="Tahoma"/>
              </a:rPr>
              <a:t>n</a:t>
            </a:r>
            <a:r>
              <a:rPr sz="3177" b="0" spc="-344" dirty="0">
                <a:latin typeface="Tahoma"/>
                <a:cs typeface="Tahoma"/>
              </a:rPr>
              <a:t> </a:t>
            </a:r>
            <a:r>
              <a:rPr sz="3177" b="0" spc="-119" dirty="0">
                <a:latin typeface="Tahoma"/>
                <a:cs typeface="Tahoma"/>
              </a:rPr>
              <a:t>E</a:t>
            </a:r>
            <a:r>
              <a:rPr sz="3177" b="0" spc="22" dirty="0">
                <a:latin typeface="Tahoma"/>
                <a:cs typeface="Tahoma"/>
              </a:rPr>
              <a:t>t</a:t>
            </a:r>
            <a:r>
              <a:rPr sz="3177" b="0" spc="-9" dirty="0">
                <a:latin typeface="Tahoma"/>
                <a:cs typeface="Tahoma"/>
              </a:rPr>
              <a:t>h</a:t>
            </a:r>
            <a:r>
              <a:rPr sz="3177" b="0" spc="40" dirty="0">
                <a:latin typeface="Tahoma"/>
                <a:cs typeface="Tahoma"/>
              </a:rPr>
              <a:t>i</a:t>
            </a:r>
            <a:r>
              <a:rPr sz="3177" b="0" spc="4" dirty="0">
                <a:latin typeface="Tahoma"/>
                <a:cs typeface="Tahoma"/>
              </a:rPr>
              <a:t>c</a:t>
            </a:r>
            <a:r>
              <a:rPr sz="3177" b="0" spc="-66" dirty="0">
                <a:latin typeface="Tahoma"/>
                <a:cs typeface="Tahoma"/>
              </a:rPr>
              <a:t>a</a:t>
            </a:r>
            <a:r>
              <a:rPr sz="3177" b="0" spc="88" dirty="0">
                <a:latin typeface="Tahoma"/>
                <a:cs typeface="Tahoma"/>
              </a:rPr>
              <a:t>l</a:t>
            </a:r>
            <a:r>
              <a:rPr sz="3177" b="0" spc="-371" dirty="0">
                <a:latin typeface="Tahoma"/>
                <a:cs typeface="Tahoma"/>
              </a:rPr>
              <a:t> </a:t>
            </a:r>
            <a:r>
              <a:rPr sz="3177" b="0" spc="-172" dirty="0">
                <a:latin typeface="Tahoma"/>
                <a:cs typeface="Tahoma"/>
              </a:rPr>
              <a:t>D</a:t>
            </a:r>
            <a:r>
              <a:rPr sz="3177" b="0" spc="40" dirty="0">
                <a:latin typeface="Tahoma"/>
                <a:cs typeface="Tahoma"/>
              </a:rPr>
              <a:t>i</a:t>
            </a:r>
            <a:r>
              <a:rPr sz="3177" b="0" spc="101" dirty="0">
                <a:latin typeface="Tahoma"/>
                <a:cs typeface="Tahoma"/>
              </a:rPr>
              <a:t>l</a:t>
            </a:r>
            <a:r>
              <a:rPr sz="3177" b="0" spc="-106" dirty="0">
                <a:latin typeface="Tahoma"/>
                <a:cs typeface="Tahoma"/>
              </a:rPr>
              <a:t>e</a:t>
            </a:r>
            <a:r>
              <a:rPr sz="3177" b="0" spc="-9" dirty="0">
                <a:latin typeface="Tahoma"/>
                <a:cs typeface="Tahoma"/>
              </a:rPr>
              <a:t>mm</a:t>
            </a:r>
            <a:r>
              <a:rPr sz="3177" b="0" spc="-35" dirty="0">
                <a:latin typeface="Tahoma"/>
                <a:cs typeface="Tahoma"/>
              </a:rPr>
              <a:t>a</a:t>
            </a:r>
            <a:r>
              <a:rPr sz="3177" b="0" spc="-75" dirty="0">
                <a:latin typeface="Tahoma"/>
                <a:cs typeface="Tahoma"/>
              </a:rPr>
              <a:t>s</a:t>
            </a:r>
            <a:endParaRPr sz="3177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9032" y="2834191"/>
            <a:ext cx="3520327" cy="225720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77623" indent="-166977">
              <a:spcBef>
                <a:spcPts val="79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H</a:t>
            </a:r>
            <a:r>
              <a:rPr sz="2338" spc="-26" dirty="0">
                <a:solidFill>
                  <a:schemeClr val="bg1"/>
                </a:solidFill>
                <a:latin typeface="Tahoma"/>
                <a:cs typeface="Tahoma"/>
              </a:rPr>
              <a:t>u</a:t>
            </a:r>
            <a:r>
              <a:rPr sz="2338" spc="-57" dirty="0">
                <a:solidFill>
                  <a:schemeClr val="bg1"/>
                </a:solidFill>
                <a:latin typeface="Tahoma"/>
                <a:cs typeface="Tahoma"/>
              </a:rPr>
              <a:t>m</a:t>
            </a:r>
            <a:r>
              <a:rPr sz="2338" spc="-44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2338" spc="-31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2338" spc="-282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338" spc="-31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97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26" dirty="0">
                <a:solidFill>
                  <a:schemeClr val="bg1"/>
                </a:solidFill>
                <a:latin typeface="Tahoma"/>
                <a:cs typeface="Tahoma"/>
              </a:rPr>
              <a:t>u</a:t>
            </a:r>
            <a:r>
              <a:rPr sz="2338" spc="-53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9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sz="2338" spc="-79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2338" spc="-256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2338" spc="44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2338" spc="-26" dirty="0">
                <a:solidFill>
                  <a:schemeClr val="bg1"/>
                </a:solidFill>
                <a:latin typeface="Tahoma"/>
                <a:cs typeface="Tahoma"/>
              </a:rPr>
              <a:t>u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2338" spc="9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2338" spc="44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49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endParaRPr sz="2338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77623" indent="-166977">
              <a:spcBef>
                <a:spcPts val="2118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79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26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2338" spc="-75" dirty="0">
                <a:solidFill>
                  <a:schemeClr val="bg1"/>
                </a:solidFill>
                <a:latin typeface="Tahoma"/>
                <a:cs typeface="Tahoma"/>
              </a:rPr>
              <a:t>f</a:t>
            </a:r>
            <a:r>
              <a:rPr sz="2338" spc="66" dirty="0">
                <a:solidFill>
                  <a:schemeClr val="bg1"/>
                </a:solidFill>
                <a:latin typeface="Tahoma"/>
                <a:cs typeface="Tahoma"/>
              </a:rPr>
              <a:t>l</a:t>
            </a:r>
            <a:r>
              <a:rPr sz="2338" spc="18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2338" spc="-9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2338" spc="-243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66" dirty="0">
                <a:solidFill>
                  <a:schemeClr val="bg1"/>
                </a:solidFill>
                <a:latin typeface="Tahoma"/>
                <a:cs typeface="Tahoma"/>
              </a:rPr>
              <a:t>f</a:t>
            </a:r>
            <a:r>
              <a:rPr sz="2338" spc="-247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338" spc="18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2338" spc="-26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2338" spc="-53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es</a:t>
            </a:r>
            <a:r>
              <a:rPr sz="2338" spc="4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endParaRPr sz="2338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77623" indent="-166977">
              <a:spcBef>
                <a:spcPts val="2118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40" dirty="0">
                <a:solidFill>
                  <a:schemeClr val="bg1"/>
                </a:solidFill>
                <a:latin typeface="Tahoma"/>
                <a:cs typeface="Tahoma"/>
              </a:rPr>
              <a:t>Confidence</a:t>
            </a:r>
            <a:endParaRPr sz="2338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177623" indent="-166977">
              <a:spcBef>
                <a:spcPts val="2109"/>
              </a:spcBef>
              <a:buFont typeface="Arial MT"/>
              <a:buChar char="•"/>
              <a:tabLst>
                <a:tab pos="178183" algn="l"/>
              </a:tabLst>
            </a:pPr>
            <a:r>
              <a:rPr sz="2338" spc="-79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31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13" dirty="0">
                <a:solidFill>
                  <a:schemeClr val="bg1"/>
                </a:solidFill>
                <a:latin typeface="Tahoma"/>
                <a:cs typeface="Tahoma"/>
              </a:rPr>
              <a:t>p</a:t>
            </a:r>
            <a:r>
              <a:rPr sz="2338" spc="9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53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44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2338" spc="-79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2338" spc="-23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338" spc="-53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es</a:t>
            </a:r>
            <a:r>
              <a:rPr sz="2338" spc="-18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2338" spc="-53" dirty="0">
                <a:solidFill>
                  <a:schemeClr val="bg1"/>
                </a:solidFill>
                <a:latin typeface="Tahoma"/>
                <a:cs typeface="Tahoma"/>
              </a:rPr>
              <a:t>u</a:t>
            </a:r>
            <a:r>
              <a:rPr sz="2338" spc="-31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2338" spc="-35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sz="2338" spc="-71" dirty="0">
                <a:solidFill>
                  <a:schemeClr val="bg1"/>
                </a:solidFill>
                <a:latin typeface="Tahoma"/>
                <a:cs typeface="Tahoma"/>
              </a:rPr>
              <a:t>es</a:t>
            </a:r>
            <a:endParaRPr sz="2338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470" y="933225"/>
            <a:ext cx="3375212" cy="499289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357755" y="2472913"/>
            <a:ext cx="4592171" cy="0"/>
          </a:xfrm>
          <a:custGeom>
            <a:avLst/>
            <a:gdLst/>
            <a:ahLst/>
            <a:cxnLst/>
            <a:rect l="l" t="t" r="r" b="b"/>
            <a:pathLst>
              <a:path w="5204459">
                <a:moveTo>
                  <a:pt x="0" y="0"/>
                </a:moveTo>
                <a:lnTo>
                  <a:pt x="5204459" y="0"/>
                </a:lnTo>
              </a:path>
            </a:pathLst>
          </a:custGeom>
          <a:ln w="15240">
            <a:solidFill>
              <a:srgbClr val="F4E834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4508DD-8976-4759-A50A-784EA2CD5320}"/>
                  </a:ext>
                </a:extLst>
              </p14:cNvPr>
              <p14:cNvContentPartPr/>
              <p14:nvPr/>
            </p14:nvContentPartPr>
            <p14:xfrm>
              <a:off x="7067520" y="2683080"/>
              <a:ext cx="4897800" cy="171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4508DD-8976-4759-A50A-784EA2CD5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8160" y="2673720"/>
                <a:ext cx="4916520" cy="173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5"/>
            <a:ext cx="7943290" cy="4993341"/>
            <a:chOff x="0" y="1057655"/>
            <a:chExt cx="9002395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5"/>
              <a:ext cx="9002267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6239255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73994" y="2114595"/>
            <a:ext cx="2509557" cy="2046223"/>
          </a:xfrm>
          <a:prstGeom prst="rect">
            <a:avLst/>
          </a:prstGeom>
        </p:spPr>
        <p:txBody>
          <a:bodyPr vert="horz" wrap="square" lIns="0" tIns="65554" rIns="0" bIns="0" rtlCol="0">
            <a:spAutoFit/>
          </a:bodyPr>
          <a:lstStyle/>
          <a:p>
            <a:pPr marL="10646" marR="4483" indent="-1121" algn="ctr">
              <a:lnSpc>
                <a:spcPct val="89900"/>
              </a:lnSpc>
              <a:spcBef>
                <a:spcPts val="516"/>
              </a:spcBef>
            </a:pPr>
            <a:r>
              <a:rPr sz="3574" spc="-16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74" spc="-71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74" spc="-1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74" spc="-42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74" spc="-1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574" spc="1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74" spc="71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574" spc="-1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74" spc="-42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74" spc="-1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574" spc="-97" dirty="0">
                <a:solidFill>
                  <a:srgbClr val="FFFFFF"/>
                </a:solidFill>
                <a:latin typeface="Tahoma"/>
                <a:cs typeface="Tahoma"/>
              </a:rPr>
              <a:t>f  </a:t>
            </a:r>
            <a:r>
              <a:rPr sz="3574" spc="-11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74" spc="1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574" spc="-71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3574" spc="71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74" spc="-4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574" spc="-101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574" spc="-4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74" spc="3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574" spc="-31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3574" spc="-35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3574" spc="-3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574" spc="-15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574" spc="-97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74" spc="-3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74" spc="-97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574" spc="-163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3574" spc="-137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74" spc="-44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574" spc="-101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74" spc="-71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574" spc="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3574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09677" y="933225"/>
            <a:ext cx="3924300" cy="4993341"/>
          </a:xfrm>
          <a:custGeom>
            <a:avLst/>
            <a:gdLst/>
            <a:ahLst/>
            <a:cxnLst/>
            <a:rect l="l" t="t" r="r" b="b"/>
            <a:pathLst>
              <a:path w="4447540" h="5659120">
                <a:moveTo>
                  <a:pt x="4447032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4447032" y="0"/>
                </a:lnTo>
                <a:lnTo>
                  <a:pt x="4447032" y="5658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772759" y="1064585"/>
            <a:ext cx="4196043" cy="528613"/>
          </a:xfrm>
          <a:prstGeom prst="rect">
            <a:avLst/>
          </a:prstGeom>
        </p:spPr>
        <p:txBody>
          <a:bodyPr vert="horz" wrap="square" lIns="0" tIns="40901" rIns="0" bIns="0" rtlCol="0">
            <a:spAutoFit/>
          </a:bodyPr>
          <a:lstStyle/>
          <a:p>
            <a:pPr marL="177623" marR="4483" indent="-166977">
              <a:lnSpc>
                <a:spcPts val="1888"/>
              </a:lnSpc>
              <a:spcBef>
                <a:spcPts val="322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75" dirty="0">
                <a:latin typeface="Tahoma"/>
                <a:cs typeface="Tahoma"/>
              </a:rPr>
              <a:t>R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79" dirty="0">
                <a:latin typeface="Tahoma"/>
                <a:cs typeface="Tahoma"/>
              </a:rPr>
              <a:t>g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31" dirty="0">
                <a:latin typeface="Tahoma"/>
                <a:cs typeface="Tahoma"/>
              </a:rPr>
              <a:t>z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9" dirty="0">
                <a:latin typeface="Tahoma"/>
                <a:cs typeface="Tahoma"/>
              </a:rPr>
              <a:t>k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-44" dirty="0">
                <a:latin typeface="Tahoma"/>
                <a:cs typeface="Tahoma"/>
              </a:rPr>
              <a:t>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co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172" dirty="0">
                <a:latin typeface="Tahoma"/>
                <a:cs typeface="Tahoma"/>
              </a:rPr>
              <a:t> 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40" dirty="0">
                <a:latin typeface="Tahoma"/>
                <a:cs typeface="Tahoma"/>
              </a:rPr>
              <a:t>l</a:t>
            </a:r>
            <a:r>
              <a:rPr sz="1721" spc="-18" dirty="0">
                <a:latin typeface="Tahoma"/>
                <a:cs typeface="Tahoma"/>
              </a:rPr>
              <a:t>a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18" dirty="0">
                <a:latin typeface="Tahoma"/>
                <a:cs typeface="Tahoma"/>
              </a:rPr>
              <a:t>d</a:t>
            </a:r>
            <a:r>
              <a:rPr sz="1721" spc="-180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9" dirty="0">
                <a:latin typeface="Tahoma"/>
                <a:cs typeface="Tahoma"/>
              </a:rPr>
              <a:t>o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b</a:t>
            </a:r>
            <a:r>
              <a:rPr sz="1721" spc="-4" dirty="0">
                <a:latin typeface="Tahoma"/>
                <a:cs typeface="Tahoma"/>
              </a:rPr>
              <a:t>u</a:t>
            </a:r>
            <a:r>
              <a:rPr sz="1721" spc="-57" dirty="0">
                <a:latin typeface="Tahoma"/>
                <a:cs typeface="Tahoma"/>
              </a:rPr>
              <a:t>s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57" dirty="0">
                <a:latin typeface="Tahoma"/>
                <a:cs typeface="Tahoma"/>
              </a:rPr>
              <a:t>s</a:t>
            </a:r>
            <a:r>
              <a:rPr sz="1721" spc="-31" dirty="0">
                <a:latin typeface="Tahoma"/>
                <a:cs typeface="Tahoma"/>
              </a:rPr>
              <a:t>s  </a:t>
            </a:r>
            <a:r>
              <a:rPr sz="1721" spc="-4" dirty="0">
                <a:latin typeface="Tahoma"/>
                <a:cs typeface="Tahoma"/>
              </a:rPr>
              <a:t>ethics</a:t>
            </a:r>
            <a:endParaRPr sz="1721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72759" y="1636065"/>
            <a:ext cx="4302499" cy="3990534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177623" marR="392786" indent="-166977">
              <a:lnSpc>
                <a:spcPts val="1897"/>
              </a:lnSpc>
              <a:spcBef>
                <a:spcPts val="318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194" dirty="0">
                <a:latin typeface="Tahoma"/>
                <a:cs typeface="Tahoma"/>
              </a:rPr>
              <a:t>I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4" dirty="0">
                <a:latin typeface="Tahoma"/>
                <a:cs typeface="Tahoma"/>
              </a:rPr>
              <a:t>fy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71" dirty="0">
                <a:latin typeface="Tahoma"/>
                <a:cs typeface="Tahoma"/>
              </a:rPr>
              <a:t>x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40" dirty="0">
                <a:latin typeface="Tahoma"/>
                <a:cs typeface="Tahoma"/>
              </a:rPr>
              <a:t>l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9" dirty="0">
                <a:latin typeface="Tahoma"/>
                <a:cs typeface="Tahoma"/>
              </a:rPr>
              <a:t>l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22" dirty="0">
                <a:latin typeface="Tahoma"/>
                <a:cs typeface="Tahoma"/>
              </a:rPr>
              <a:t>di</a:t>
            </a:r>
            <a:r>
              <a:rPr sz="1721" spc="53" dirty="0">
                <a:latin typeface="Tahoma"/>
                <a:cs typeface="Tahoma"/>
              </a:rPr>
              <a:t>l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mm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24" dirty="0">
                <a:latin typeface="Tahoma"/>
                <a:cs typeface="Tahoma"/>
              </a:rPr>
              <a:t> 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" dirty="0">
                <a:latin typeface="Tahoma"/>
                <a:cs typeface="Tahoma"/>
              </a:rPr>
              <a:t>n  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53" dirty="0">
                <a:latin typeface="Tahoma"/>
                <a:cs typeface="Tahoma"/>
              </a:rPr>
              <a:t>j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18" dirty="0">
                <a:latin typeface="Tahoma"/>
                <a:cs typeface="Tahoma"/>
              </a:rPr>
              <a:t>an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-62" dirty="0">
                <a:latin typeface="Tahoma"/>
                <a:cs typeface="Tahoma"/>
              </a:rPr>
              <a:t>g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endParaRPr sz="1721" dirty="0">
              <a:latin typeface="Tahoma"/>
              <a:cs typeface="Tahoma"/>
            </a:endParaRPr>
          </a:p>
          <a:p>
            <a:pPr marL="177623" marR="4483" indent="-166977">
              <a:lnSpc>
                <a:spcPts val="1897"/>
              </a:lnSpc>
              <a:spcBef>
                <a:spcPts val="706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75" dirty="0">
                <a:latin typeface="Tahoma"/>
                <a:cs typeface="Tahoma"/>
              </a:rPr>
              <a:t>R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79" dirty="0">
                <a:latin typeface="Tahoma"/>
                <a:cs typeface="Tahoma"/>
              </a:rPr>
              <a:t>g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31" dirty="0">
                <a:latin typeface="Tahoma"/>
                <a:cs typeface="Tahoma"/>
              </a:rPr>
              <a:t>z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b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4" dirty="0">
                <a:latin typeface="Tahoma"/>
                <a:cs typeface="Tahoma"/>
              </a:rPr>
              <a:t>f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24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-62" dirty="0">
                <a:latin typeface="Tahoma"/>
                <a:cs typeface="Tahoma"/>
              </a:rPr>
              <a:t>g</a:t>
            </a:r>
            <a:r>
              <a:rPr sz="1721" spc="22" dirty="0">
                <a:latin typeface="Tahoma"/>
                <a:cs typeface="Tahoma"/>
              </a:rPr>
              <a:t>i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-71" dirty="0">
                <a:latin typeface="Tahoma"/>
                <a:cs typeface="Tahoma"/>
              </a:rPr>
              <a:t>g</a:t>
            </a:r>
            <a:r>
              <a:rPr sz="1721" spc="-180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" dirty="0">
                <a:latin typeface="Tahoma"/>
                <a:cs typeface="Tahoma"/>
              </a:rPr>
              <a:t>n  </a:t>
            </a:r>
            <a:r>
              <a:rPr sz="1721" spc="-40" dirty="0">
                <a:latin typeface="Tahoma"/>
                <a:cs typeface="Tahoma"/>
              </a:rPr>
              <a:t>y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22" dirty="0">
                <a:latin typeface="Tahoma"/>
                <a:cs typeface="Tahoma"/>
              </a:rPr>
              <a:t>u</a:t>
            </a:r>
            <a:r>
              <a:rPr sz="1721" spc="-18" dirty="0">
                <a:latin typeface="Tahoma"/>
                <a:cs typeface="Tahoma"/>
              </a:rPr>
              <a:t>r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53" dirty="0">
                <a:latin typeface="Tahoma"/>
                <a:cs typeface="Tahoma"/>
              </a:rPr>
              <a:t>j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13" dirty="0">
                <a:latin typeface="Tahoma"/>
                <a:cs typeface="Tahoma"/>
              </a:rPr>
              <a:t>t</a:t>
            </a:r>
            <a:endParaRPr sz="1721" dirty="0">
              <a:latin typeface="Tahoma"/>
              <a:cs typeface="Tahoma"/>
            </a:endParaRPr>
          </a:p>
          <a:p>
            <a:pPr marL="177623" marR="276800" indent="-166977">
              <a:lnSpc>
                <a:spcPts val="1888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194" dirty="0">
                <a:latin typeface="Tahoma"/>
                <a:cs typeface="Tahoma"/>
              </a:rPr>
              <a:t>I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4" dirty="0">
                <a:latin typeface="Tahoma"/>
                <a:cs typeface="Tahoma"/>
              </a:rPr>
              <a:t>fy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21" dirty="0">
                <a:latin typeface="Tahoma"/>
                <a:cs typeface="Tahoma"/>
              </a:rPr>
              <a:t> </a:t>
            </a:r>
            <a:r>
              <a:rPr sz="1721" spc="26" dirty="0">
                <a:latin typeface="Tahoma"/>
                <a:cs typeface="Tahoma"/>
              </a:rPr>
              <a:t>P</a:t>
            </a:r>
            <a:r>
              <a:rPr sz="1721" spc="-53" dirty="0">
                <a:latin typeface="Tahoma"/>
                <a:cs typeface="Tahoma"/>
              </a:rPr>
              <a:t>M</a:t>
            </a:r>
            <a:r>
              <a:rPr sz="1721" spc="-185" dirty="0">
                <a:latin typeface="Tahoma"/>
                <a:cs typeface="Tahoma"/>
              </a:rPr>
              <a:t>I</a:t>
            </a:r>
            <a:r>
              <a:rPr sz="1721" spc="-176" dirty="0">
                <a:latin typeface="Tahoma"/>
                <a:cs typeface="Tahoma"/>
              </a:rPr>
              <a:t> 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-31" dirty="0">
                <a:latin typeface="Tahoma"/>
                <a:cs typeface="Tahoma"/>
              </a:rPr>
              <a:t>s  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18" dirty="0">
                <a:latin typeface="Tahoma"/>
                <a:cs typeface="Tahoma"/>
              </a:rPr>
              <a:t>d</a:t>
            </a:r>
            <a:r>
              <a:rPr sz="1721" spc="-180" dirty="0">
                <a:latin typeface="Tahoma"/>
                <a:cs typeface="Tahoma"/>
              </a:rPr>
              <a:t> 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-13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4" dirty="0">
                <a:latin typeface="Tahoma"/>
                <a:cs typeface="Tahoma"/>
              </a:rPr>
              <a:t>f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57" dirty="0">
                <a:latin typeface="Tahoma"/>
                <a:cs typeface="Tahoma"/>
              </a:rPr>
              <a:t>s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9" dirty="0">
                <a:latin typeface="Tahoma"/>
                <a:cs typeface="Tahoma"/>
              </a:rPr>
              <a:t>l</a:t>
            </a:r>
            <a:r>
              <a:rPr sz="1721" spc="-180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13" dirty="0">
                <a:latin typeface="Tahoma"/>
                <a:cs typeface="Tahoma"/>
              </a:rPr>
              <a:t>o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22" dirty="0">
                <a:latin typeface="Tahoma"/>
                <a:cs typeface="Tahoma"/>
              </a:rPr>
              <a:t>u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13" dirty="0">
                <a:latin typeface="Tahoma"/>
                <a:cs typeface="Tahoma"/>
              </a:rPr>
              <a:t>t</a:t>
            </a:r>
            <a:endParaRPr sz="1721" dirty="0">
              <a:latin typeface="Tahoma"/>
              <a:cs typeface="Tahoma"/>
            </a:endParaRPr>
          </a:p>
          <a:p>
            <a:pPr marL="177623" marR="114305" indent="-166977">
              <a:lnSpc>
                <a:spcPts val="1888"/>
              </a:lnSpc>
              <a:spcBef>
                <a:spcPts val="723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26" dirty="0">
                <a:latin typeface="Tahoma"/>
                <a:cs typeface="Tahoma"/>
              </a:rPr>
              <a:t>Recognize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-31" dirty="0">
                <a:latin typeface="Tahoma"/>
                <a:cs typeface="Tahoma"/>
              </a:rPr>
              <a:t>key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-22" dirty="0">
                <a:latin typeface="Tahoma"/>
                <a:cs typeface="Tahoma"/>
              </a:rPr>
              <a:t>issues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18" dirty="0">
                <a:latin typeface="Tahoma"/>
                <a:cs typeface="Tahoma"/>
              </a:rPr>
              <a:t>in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-18" dirty="0">
                <a:latin typeface="Tahoma"/>
                <a:cs typeface="Tahoma"/>
              </a:rPr>
              <a:t>the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-9" dirty="0">
                <a:latin typeface="Tahoma"/>
                <a:cs typeface="Tahoma"/>
              </a:rPr>
              <a:t>development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-18" dirty="0">
                <a:latin typeface="Tahoma"/>
                <a:cs typeface="Tahoma"/>
              </a:rPr>
              <a:t>of </a:t>
            </a:r>
            <a:r>
              <a:rPr sz="1721" spc="-525" dirty="0">
                <a:latin typeface="Tahoma"/>
                <a:cs typeface="Tahoma"/>
              </a:rPr>
              <a:t> </a:t>
            </a:r>
            <a:r>
              <a:rPr sz="1721" spc="-26" dirty="0">
                <a:latin typeface="Tahoma"/>
                <a:cs typeface="Tahoma"/>
              </a:rPr>
              <a:t>a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co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-44" dirty="0">
                <a:latin typeface="Tahoma"/>
                <a:cs typeface="Tahoma"/>
              </a:rPr>
              <a:t>f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18" dirty="0">
                <a:latin typeface="Tahoma"/>
                <a:cs typeface="Tahoma"/>
              </a:rPr>
              <a:t>r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-13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53" dirty="0">
                <a:latin typeface="Tahoma"/>
                <a:cs typeface="Tahoma"/>
              </a:rPr>
              <a:t>je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18" dirty="0">
                <a:latin typeface="Tahoma"/>
                <a:cs typeface="Tahoma"/>
              </a:rPr>
              <a:t>ana</a:t>
            </a:r>
            <a:r>
              <a:rPr sz="1721" spc="-79" dirty="0">
                <a:latin typeface="Tahoma"/>
                <a:cs typeface="Tahoma"/>
              </a:rPr>
              <a:t>g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endParaRPr sz="1721" dirty="0">
              <a:latin typeface="Tahoma"/>
              <a:cs typeface="Tahoma"/>
            </a:endParaRPr>
          </a:p>
          <a:p>
            <a:pPr marL="177623" marR="454422" indent="-166977">
              <a:lnSpc>
                <a:spcPts val="1888"/>
              </a:lnSpc>
              <a:spcBef>
                <a:spcPts val="724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53" dirty="0">
                <a:latin typeface="Tahoma"/>
                <a:cs typeface="Tahoma"/>
              </a:rPr>
              <a:t>M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13" dirty="0">
                <a:latin typeface="Tahoma"/>
                <a:cs typeface="Tahoma"/>
              </a:rPr>
              <a:t>h</a:t>
            </a:r>
            <a:r>
              <a:rPr sz="1721" spc="-199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71" dirty="0">
                <a:latin typeface="Tahoma"/>
                <a:cs typeface="Tahoma"/>
              </a:rPr>
              <a:t>x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40" dirty="0">
                <a:latin typeface="Tahoma"/>
                <a:cs typeface="Tahoma"/>
              </a:rPr>
              <a:t>l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9" dirty="0">
                <a:latin typeface="Tahoma"/>
                <a:cs typeface="Tahoma"/>
              </a:rPr>
              <a:t>o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y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  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8" dirty="0">
                <a:latin typeface="Tahoma"/>
                <a:cs typeface="Tahoma"/>
              </a:rPr>
              <a:t>na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-13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b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-18" dirty="0">
                <a:latin typeface="Tahoma"/>
                <a:cs typeface="Tahoma"/>
              </a:rPr>
              <a:t>a</a:t>
            </a:r>
            <a:r>
              <a:rPr sz="1721" spc="-57" dirty="0">
                <a:latin typeface="Tahoma"/>
                <a:cs typeface="Tahoma"/>
              </a:rPr>
              <a:t>v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" dirty="0">
                <a:latin typeface="Tahoma"/>
                <a:cs typeface="Tahoma"/>
              </a:rPr>
              <a:t>u</a:t>
            </a:r>
            <a:r>
              <a:rPr sz="1721" spc="-18" dirty="0">
                <a:latin typeface="Tahoma"/>
                <a:cs typeface="Tahoma"/>
              </a:rPr>
              <a:t>r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4" dirty="0">
                <a:latin typeface="Tahoma"/>
                <a:cs typeface="Tahoma"/>
              </a:rPr>
              <a:t>th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4" dirty="0">
                <a:latin typeface="Tahoma"/>
                <a:cs typeface="Tahoma"/>
              </a:rPr>
              <a:t>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endParaRPr sz="1721" dirty="0">
              <a:latin typeface="Tahoma"/>
              <a:cs typeface="Tahoma"/>
            </a:endParaRPr>
          </a:p>
          <a:p>
            <a:pPr marL="177623" marR="209000" indent="-166977">
              <a:lnSpc>
                <a:spcPts val="1888"/>
              </a:lnSpc>
              <a:spcBef>
                <a:spcPts val="724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194" dirty="0">
                <a:latin typeface="Tahoma"/>
                <a:cs typeface="Tahoma"/>
              </a:rPr>
              <a:t>I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4" dirty="0">
                <a:latin typeface="Tahoma"/>
                <a:cs typeface="Tahoma"/>
              </a:rPr>
              <a:t>fy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-4" dirty="0">
                <a:latin typeface="Tahoma"/>
                <a:cs typeface="Tahoma"/>
              </a:rPr>
              <a:t>u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18" dirty="0">
                <a:latin typeface="Tahoma"/>
                <a:cs typeface="Tahoma"/>
              </a:rPr>
              <a:t>m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24" dirty="0">
                <a:latin typeface="Tahoma"/>
                <a:cs typeface="Tahoma"/>
              </a:rPr>
              <a:t> </a:t>
            </a:r>
            <a:r>
              <a:rPr sz="1721" spc="-18" dirty="0">
                <a:latin typeface="Tahoma"/>
                <a:cs typeface="Tahoma"/>
              </a:rPr>
              <a:t>a</a:t>
            </a:r>
            <a:r>
              <a:rPr sz="1721" spc="4" dirty="0">
                <a:latin typeface="Tahoma"/>
                <a:cs typeface="Tahoma"/>
              </a:rPr>
              <a:t>bo</a:t>
            </a:r>
            <a:r>
              <a:rPr sz="1721" spc="-22" dirty="0">
                <a:latin typeface="Tahoma"/>
                <a:cs typeface="Tahoma"/>
              </a:rPr>
              <a:t>u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21" dirty="0">
                <a:latin typeface="Tahoma"/>
                <a:cs typeface="Tahoma"/>
              </a:rPr>
              <a:t> </a:t>
            </a:r>
            <a:r>
              <a:rPr sz="1721" spc="44" dirty="0">
                <a:latin typeface="Tahoma"/>
                <a:cs typeface="Tahoma"/>
              </a:rPr>
              <a:t>P</a:t>
            </a:r>
            <a:r>
              <a:rPr sz="1721" spc="-71" dirty="0">
                <a:latin typeface="Tahoma"/>
                <a:cs typeface="Tahoma"/>
              </a:rPr>
              <a:t>M</a:t>
            </a:r>
            <a:r>
              <a:rPr sz="1721" spc="-163" dirty="0">
                <a:latin typeface="Tahoma"/>
                <a:cs typeface="Tahoma"/>
              </a:rPr>
              <a:t>I  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oc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ss</a:t>
            </a:r>
            <a:r>
              <a:rPr sz="1721" spc="-190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9" dirty="0">
                <a:latin typeface="Tahoma"/>
                <a:cs typeface="Tahoma"/>
              </a:rPr>
              <a:t>o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-13" dirty="0">
                <a:latin typeface="Tahoma"/>
                <a:cs typeface="Tahoma"/>
              </a:rPr>
              <a:t>r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v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-26" dirty="0">
                <a:latin typeface="Tahoma"/>
                <a:cs typeface="Tahoma"/>
              </a:rPr>
              <a:t>w</a:t>
            </a:r>
            <a:r>
              <a:rPr sz="1721" spc="-185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22" dirty="0">
                <a:latin typeface="Tahoma"/>
                <a:cs typeface="Tahoma"/>
              </a:rPr>
              <a:t>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13" dirty="0">
                <a:latin typeface="Tahoma"/>
                <a:cs typeface="Tahoma"/>
              </a:rPr>
              <a:t>o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53" dirty="0">
                <a:latin typeface="Tahoma"/>
                <a:cs typeface="Tahoma"/>
              </a:rPr>
              <a:t>l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s</a:t>
            </a:r>
            <a:endParaRPr sz="1721" dirty="0">
              <a:latin typeface="Tahoma"/>
              <a:cs typeface="Tahoma"/>
            </a:endParaRPr>
          </a:p>
          <a:p>
            <a:pPr marL="177623" marR="1004661" indent="-166977">
              <a:lnSpc>
                <a:spcPts val="1888"/>
              </a:lnSpc>
              <a:spcBef>
                <a:spcPts val="724"/>
              </a:spcBef>
              <a:buFont typeface="Arial MT"/>
              <a:buChar char="•"/>
              <a:tabLst>
                <a:tab pos="178183" algn="l"/>
              </a:tabLst>
            </a:pPr>
            <a:r>
              <a:rPr sz="1721" spc="-194" dirty="0">
                <a:latin typeface="Tahoma"/>
                <a:cs typeface="Tahoma"/>
              </a:rPr>
              <a:t>I</a:t>
            </a:r>
            <a:r>
              <a:rPr sz="1721" spc="22" dirty="0">
                <a:latin typeface="Tahoma"/>
                <a:cs typeface="Tahoma"/>
              </a:rPr>
              <a:t>d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44" dirty="0">
                <a:latin typeface="Tahoma"/>
                <a:cs typeface="Tahoma"/>
              </a:rPr>
              <a:t>fy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dirty="0">
                <a:latin typeface="Tahoma"/>
                <a:cs typeface="Tahoma"/>
              </a:rPr>
              <a:t>m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207" dirty="0">
                <a:latin typeface="Tahoma"/>
                <a:cs typeface="Tahoma"/>
              </a:rPr>
              <a:t> </a:t>
            </a:r>
            <a:r>
              <a:rPr sz="1721" spc="4" dirty="0">
                <a:latin typeface="Tahoma"/>
                <a:cs typeface="Tahoma"/>
              </a:rPr>
              <a:t>o</a:t>
            </a:r>
            <a:r>
              <a:rPr sz="1721" spc="-40" dirty="0">
                <a:latin typeface="Tahoma"/>
                <a:cs typeface="Tahoma"/>
              </a:rPr>
              <a:t>f</a:t>
            </a:r>
            <a:r>
              <a:rPr sz="1721" spc="-194" dirty="0">
                <a:latin typeface="Tahoma"/>
                <a:cs typeface="Tahoma"/>
              </a:rPr>
              <a:t> 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" dirty="0">
                <a:latin typeface="Tahoma"/>
                <a:cs typeface="Tahoma"/>
              </a:rPr>
              <a:t>h</a:t>
            </a:r>
            <a:r>
              <a:rPr sz="1721" spc="-40" dirty="0">
                <a:latin typeface="Tahoma"/>
                <a:cs typeface="Tahoma"/>
              </a:rPr>
              <a:t>e</a:t>
            </a:r>
            <a:r>
              <a:rPr sz="1721" spc="-221" dirty="0">
                <a:latin typeface="Tahoma"/>
                <a:cs typeface="Tahoma"/>
              </a:rPr>
              <a:t> </a:t>
            </a:r>
            <a:r>
              <a:rPr sz="1721" spc="26" dirty="0">
                <a:latin typeface="Tahoma"/>
                <a:cs typeface="Tahoma"/>
              </a:rPr>
              <a:t>P</a:t>
            </a:r>
            <a:r>
              <a:rPr sz="1721" spc="-53" dirty="0">
                <a:latin typeface="Tahoma"/>
                <a:cs typeface="Tahoma"/>
              </a:rPr>
              <a:t>M</a:t>
            </a:r>
            <a:r>
              <a:rPr sz="1721" spc="-185" dirty="0">
                <a:latin typeface="Tahoma"/>
                <a:cs typeface="Tahoma"/>
              </a:rPr>
              <a:t>I</a:t>
            </a:r>
            <a:r>
              <a:rPr sz="1721" spc="-176" dirty="0">
                <a:latin typeface="Tahoma"/>
                <a:cs typeface="Tahoma"/>
              </a:rPr>
              <a:t> 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4" dirty="0">
                <a:latin typeface="Tahoma"/>
                <a:cs typeface="Tahoma"/>
              </a:rPr>
              <a:t>th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3" dirty="0">
                <a:latin typeface="Tahoma"/>
                <a:cs typeface="Tahoma"/>
              </a:rPr>
              <a:t>c</a:t>
            </a:r>
            <a:r>
              <a:rPr sz="1721" spc="-31" dirty="0">
                <a:latin typeface="Tahoma"/>
                <a:cs typeface="Tahoma"/>
              </a:rPr>
              <a:t>s  </a:t>
            </a:r>
            <a:r>
              <a:rPr sz="1721" spc="4" dirty="0">
                <a:latin typeface="Tahoma"/>
                <a:cs typeface="Tahoma"/>
              </a:rPr>
              <a:t>c</a:t>
            </a:r>
            <a:r>
              <a:rPr sz="1721" spc="-13" dirty="0">
                <a:latin typeface="Tahoma"/>
                <a:cs typeface="Tahoma"/>
              </a:rPr>
              <a:t>o</a:t>
            </a:r>
            <a:r>
              <a:rPr sz="1721" spc="18" dirty="0">
                <a:latin typeface="Tahoma"/>
                <a:cs typeface="Tahoma"/>
              </a:rPr>
              <a:t>m</a:t>
            </a:r>
            <a:r>
              <a:rPr sz="1721" spc="9" dirty="0">
                <a:latin typeface="Tahoma"/>
                <a:cs typeface="Tahoma"/>
              </a:rPr>
              <a:t>p</a:t>
            </a:r>
            <a:r>
              <a:rPr sz="1721" spc="53" dirty="0">
                <a:latin typeface="Tahoma"/>
                <a:cs typeface="Tahoma"/>
              </a:rPr>
              <a:t>l</a:t>
            </a:r>
            <a:r>
              <a:rPr sz="1721" spc="-35" dirty="0">
                <a:latin typeface="Tahoma"/>
                <a:cs typeface="Tahoma"/>
              </a:rPr>
              <a:t>a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18" dirty="0">
                <a:latin typeface="Tahoma"/>
                <a:cs typeface="Tahoma"/>
              </a:rPr>
              <a:t>n</a:t>
            </a:r>
            <a:r>
              <a:rPr sz="1721" spc="13" dirty="0">
                <a:latin typeface="Tahoma"/>
                <a:cs typeface="Tahoma"/>
              </a:rPr>
              <a:t>t</a:t>
            </a:r>
            <a:r>
              <a:rPr sz="1721" spc="-40" dirty="0">
                <a:latin typeface="Tahoma"/>
                <a:cs typeface="Tahoma"/>
              </a:rPr>
              <a:t>s</a:t>
            </a:r>
            <a:r>
              <a:rPr sz="1721" spc="-190" dirty="0">
                <a:latin typeface="Tahoma"/>
                <a:cs typeface="Tahoma"/>
              </a:rPr>
              <a:t> </a:t>
            </a:r>
            <a:r>
              <a:rPr sz="1721" spc="-13" dirty="0">
                <a:latin typeface="Tahoma"/>
                <a:cs typeface="Tahoma"/>
              </a:rPr>
              <a:t>r</a:t>
            </a:r>
            <a:r>
              <a:rPr sz="1721" spc="-53" dirty="0">
                <a:latin typeface="Tahoma"/>
                <a:cs typeface="Tahoma"/>
              </a:rPr>
              <a:t>e</a:t>
            </a:r>
            <a:r>
              <a:rPr sz="1721" spc="-40" dirty="0">
                <a:latin typeface="Tahoma"/>
                <a:cs typeface="Tahoma"/>
              </a:rPr>
              <a:t>v</a:t>
            </a:r>
            <a:r>
              <a:rPr sz="1721" spc="40" dirty="0">
                <a:latin typeface="Tahoma"/>
                <a:cs typeface="Tahoma"/>
              </a:rPr>
              <a:t>i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26" dirty="0">
                <a:latin typeface="Tahoma"/>
                <a:cs typeface="Tahoma"/>
              </a:rPr>
              <a:t>w</a:t>
            </a:r>
            <a:r>
              <a:rPr sz="1721" spc="-202" dirty="0">
                <a:latin typeface="Tahoma"/>
                <a:cs typeface="Tahoma"/>
              </a:rPr>
              <a:t> </a:t>
            </a:r>
            <a:r>
              <a:rPr sz="1721" spc="22" dirty="0">
                <a:latin typeface="Tahoma"/>
                <a:cs typeface="Tahoma"/>
              </a:rPr>
              <a:t>p</a:t>
            </a:r>
            <a:r>
              <a:rPr sz="1721" spc="-31" dirty="0">
                <a:latin typeface="Tahoma"/>
                <a:cs typeface="Tahoma"/>
              </a:rPr>
              <a:t>r</a:t>
            </a:r>
            <a:r>
              <a:rPr sz="1721" spc="4" dirty="0">
                <a:latin typeface="Tahoma"/>
                <a:cs typeface="Tahoma"/>
              </a:rPr>
              <a:t>oc</a:t>
            </a:r>
            <a:r>
              <a:rPr sz="1721" spc="-35" dirty="0">
                <a:latin typeface="Tahoma"/>
                <a:cs typeface="Tahoma"/>
              </a:rPr>
              <a:t>e</a:t>
            </a:r>
            <a:r>
              <a:rPr sz="1721" spc="-57" dirty="0">
                <a:latin typeface="Tahoma"/>
                <a:cs typeface="Tahoma"/>
              </a:rPr>
              <a:t>s</a:t>
            </a:r>
            <a:r>
              <a:rPr sz="1721" spc="-40" dirty="0">
                <a:latin typeface="Tahoma"/>
                <a:cs typeface="Tahoma"/>
              </a:rPr>
              <a:t>s</a:t>
            </a:r>
            <a:endParaRPr sz="1721" dirty="0">
              <a:latin typeface="Tahoma"/>
              <a:cs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E5AB22-510E-4C28-AF30-B0482F7F66AB}"/>
                  </a:ext>
                </a:extLst>
              </p14:cNvPr>
              <p14:cNvContentPartPr/>
              <p14:nvPr/>
            </p14:nvContentPartPr>
            <p14:xfrm>
              <a:off x="6868080" y="1639800"/>
              <a:ext cx="5328360" cy="265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E5AB22-510E-4C28-AF30-B0482F7F66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8720" y="1630440"/>
                <a:ext cx="5347080" cy="267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5"/>
            <a:ext cx="8875059" cy="4993341"/>
            <a:chOff x="0" y="1057655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1" y="1057655"/>
              <a:ext cx="9471660" cy="22722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8059" y="563042"/>
            <a:ext cx="9278471" cy="688989"/>
          </a:xfrm>
          <a:prstGeom prst="rect">
            <a:avLst/>
          </a:prstGeom>
        </p:spPr>
        <p:txBody>
          <a:bodyPr vert="horz" wrap="square" lIns="0" tIns="11766" rIns="0" bIns="0" rtlCol="0" anchor="ctr">
            <a:spAutoFit/>
          </a:bodyPr>
          <a:lstStyle/>
          <a:p>
            <a:pPr marL="15129">
              <a:spcBef>
                <a:spcPts val="93"/>
              </a:spcBef>
            </a:pPr>
            <a:r>
              <a:rPr spc="-124" dirty="0"/>
              <a:t>Multicultural</a:t>
            </a:r>
            <a:r>
              <a:rPr spc="-57" dirty="0"/>
              <a:t> </a:t>
            </a:r>
            <a:r>
              <a:rPr spc="-97" dirty="0"/>
              <a:t>projects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73800" y="3141718"/>
            <a:ext cx="6709522" cy="1815527"/>
          </a:xfrm>
          <a:prstGeom prst="rect">
            <a:avLst/>
          </a:prstGeom>
        </p:spPr>
        <p:txBody>
          <a:bodyPr vert="horz" wrap="square" lIns="0" tIns="58831" rIns="0" bIns="0" rtlCol="0">
            <a:spAutoFit/>
          </a:bodyPr>
          <a:lstStyle/>
          <a:p>
            <a:pPr marL="177623" indent="-166977">
              <a:spcBef>
                <a:spcPts val="463"/>
              </a:spcBef>
              <a:buFont typeface="Arial MT"/>
              <a:buChar char="•"/>
              <a:tabLst>
                <a:tab pos="178183" algn="l"/>
              </a:tabLst>
            </a:pPr>
            <a:r>
              <a:rPr sz="2603" dirty="0">
                <a:latin typeface="Calibri"/>
                <a:cs typeface="Calibri"/>
              </a:rPr>
              <a:t>Problems</a:t>
            </a:r>
            <a:r>
              <a:rPr sz="2603" spc="4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with multicultural</a:t>
            </a:r>
            <a:r>
              <a:rPr sz="2603" spc="-40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project</a:t>
            </a:r>
            <a:endParaRPr sz="2603">
              <a:latin typeface="Calibri"/>
              <a:cs typeface="Calibri"/>
            </a:endParaRPr>
          </a:p>
          <a:p>
            <a:pPr marL="509895" lvl="1" indent="-165856">
              <a:spcBef>
                <a:spcPts val="379"/>
              </a:spcBef>
              <a:buFont typeface="Arial MT"/>
              <a:buChar char="•"/>
              <a:tabLst>
                <a:tab pos="510455" algn="l"/>
              </a:tabLst>
            </a:pPr>
            <a:r>
              <a:rPr sz="2603" spc="-9" dirty="0">
                <a:latin typeface="Calibri"/>
                <a:cs typeface="Calibri"/>
              </a:rPr>
              <a:t>Different</a:t>
            </a:r>
            <a:r>
              <a:rPr sz="2603" spc="-6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definitions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of</a:t>
            </a:r>
            <a:r>
              <a:rPr sz="2603" spc="-13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milestone</a:t>
            </a:r>
            <a:r>
              <a:rPr sz="2603" spc="-44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and</a:t>
            </a:r>
            <a:r>
              <a:rPr sz="2603" spc="-9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handoff</a:t>
            </a:r>
            <a:endParaRPr sz="2603">
              <a:latin typeface="Calibri"/>
              <a:cs typeface="Calibri"/>
            </a:endParaRPr>
          </a:p>
          <a:p>
            <a:pPr marL="509895" lvl="1" indent="-165856">
              <a:spcBef>
                <a:spcPts val="383"/>
              </a:spcBef>
              <a:buFont typeface="Arial MT"/>
              <a:buChar char="•"/>
              <a:tabLst>
                <a:tab pos="510455" algn="l"/>
              </a:tabLst>
            </a:pPr>
            <a:r>
              <a:rPr sz="2603" spc="4" dirty="0">
                <a:latin typeface="Calibri"/>
                <a:cs typeface="Calibri"/>
              </a:rPr>
              <a:t>Uneven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-4" dirty="0">
                <a:latin typeface="Calibri"/>
                <a:cs typeface="Calibri"/>
              </a:rPr>
              <a:t>project</a:t>
            </a:r>
            <a:r>
              <a:rPr sz="2603" dirty="0">
                <a:latin typeface="Calibri"/>
                <a:cs typeface="Calibri"/>
              </a:rPr>
              <a:t> communication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and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dirty="0">
                <a:latin typeface="Calibri"/>
                <a:cs typeface="Calibri"/>
              </a:rPr>
              <a:t>reporting</a:t>
            </a:r>
            <a:endParaRPr sz="2603">
              <a:latin typeface="Calibri"/>
              <a:cs typeface="Calibri"/>
            </a:endParaRPr>
          </a:p>
          <a:p>
            <a:pPr marL="509895" lvl="1" indent="-165856">
              <a:spcBef>
                <a:spcPts val="388"/>
              </a:spcBef>
              <a:buFont typeface="Arial MT"/>
              <a:buChar char="•"/>
              <a:tabLst>
                <a:tab pos="510455" algn="l"/>
              </a:tabLst>
            </a:pPr>
            <a:r>
              <a:rPr sz="2603" spc="4" dirty="0">
                <a:latin typeface="Calibri"/>
                <a:cs typeface="Calibri"/>
              </a:rPr>
              <a:t>Uneven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Ability</a:t>
            </a:r>
            <a:r>
              <a:rPr sz="2603" spc="-18" dirty="0">
                <a:latin typeface="Calibri"/>
                <a:cs typeface="Calibri"/>
              </a:rPr>
              <a:t> </a:t>
            </a:r>
            <a:r>
              <a:rPr sz="2603" spc="-13" dirty="0">
                <a:latin typeface="Calibri"/>
                <a:cs typeface="Calibri"/>
              </a:rPr>
              <a:t>to</a:t>
            </a:r>
            <a:r>
              <a:rPr sz="2603" spc="-4" dirty="0">
                <a:latin typeface="Calibri"/>
                <a:cs typeface="Calibri"/>
              </a:rPr>
              <a:t> </a:t>
            </a:r>
            <a:r>
              <a:rPr sz="2603" spc="9" dirty="0">
                <a:latin typeface="Calibri"/>
                <a:cs typeface="Calibri"/>
              </a:rPr>
              <a:t>use</a:t>
            </a:r>
            <a:r>
              <a:rPr sz="2603" spc="-4" dirty="0">
                <a:latin typeface="Calibri"/>
                <a:cs typeface="Calibri"/>
              </a:rPr>
              <a:t> project</a:t>
            </a:r>
            <a:r>
              <a:rPr sz="2603" spc="-26" dirty="0">
                <a:latin typeface="Calibri"/>
                <a:cs typeface="Calibri"/>
              </a:rPr>
              <a:t> </a:t>
            </a:r>
            <a:r>
              <a:rPr sz="2603" spc="4" dirty="0">
                <a:latin typeface="Calibri"/>
                <a:cs typeface="Calibri"/>
              </a:rPr>
              <a:t>tools</a:t>
            </a:r>
            <a:endParaRPr sz="2603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101D2C-4AF6-426E-BFE7-828771C7E154}"/>
                  </a:ext>
                </a:extLst>
              </p14:cNvPr>
              <p14:cNvContentPartPr/>
              <p14:nvPr/>
            </p14:nvContentPartPr>
            <p14:xfrm>
              <a:off x="3274200" y="1788840"/>
              <a:ext cx="8429760" cy="3318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101D2C-4AF6-426E-BFE7-828771C7E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4840" y="1779480"/>
                <a:ext cx="8448480" cy="333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6"/>
            <a:ext cx="8875059" cy="4298016"/>
            <a:chOff x="0" y="1057655"/>
            <a:chExt cx="10058400" cy="4871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24583"/>
              <a:ext cx="10056875" cy="43037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18501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801494" y="2477897"/>
            <a:ext cx="4682938" cy="99688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397" spc="-49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6397" spc="-10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397" spc="-44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6397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8471" y="4266752"/>
            <a:ext cx="8875059" cy="11860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00623" y="3651823"/>
            <a:ext cx="6799729" cy="50419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3177" spc="-57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sz="3177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9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77" spc="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4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3177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-18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177" spc="2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9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3177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4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317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77" spc="4" dirty="0">
                <a:solidFill>
                  <a:srgbClr val="FFFFFF"/>
                </a:solidFill>
                <a:latin typeface="Calibri"/>
                <a:cs typeface="Calibri"/>
              </a:rPr>
              <a:t>??</a:t>
            </a:r>
            <a:endParaRPr sz="3177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A9984D-7308-4C8B-A3BC-C1C5EF067D00}"/>
                  </a:ext>
                </a:extLst>
              </p14:cNvPr>
              <p14:cNvContentPartPr/>
              <p14:nvPr/>
            </p14:nvContentPartPr>
            <p14:xfrm>
              <a:off x="2481120" y="365760"/>
              <a:ext cx="7815960" cy="130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A9984D-7308-4C8B-A3BC-C1C5EF067D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760" y="356400"/>
                <a:ext cx="7834680" cy="132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6753" y="933225"/>
            <a:ext cx="7817224" cy="4993341"/>
            <a:chOff x="1199387" y="1057655"/>
            <a:chExt cx="885952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4628" y="1057655"/>
              <a:ext cx="5033771" cy="565861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99387" y="1057655"/>
              <a:ext cx="3843654" cy="5659120"/>
            </a:xfrm>
            <a:custGeom>
              <a:avLst/>
              <a:gdLst/>
              <a:ahLst/>
              <a:cxnLst/>
              <a:rect l="l" t="t" r="r" b="b"/>
              <a:pathLst>
                <a:path w="3843654" h="5659120">
                  <a:moveTo>
                    <a:pt x="3843528" y="5658611"/>
                  </a:moveTo>
                  <a:lnTo>
                    <a:pt x="0" y="5658611"/>
                  </a:lnTo>
                  <a:lnTo>
                    <a:pt x="0" y="0"/>
                  </a:lnTo>
                  <a:lnTo>
                    <a:pt x="3843528" y="0"/>
                  </a:lnTo>
                  <a:lnTo>
                    <a:pt x="3843528" y="5658611"/>
                  </a:lnTo>
                  <a:close/>
                </a:path>
              </a:pathLst>
            </a:custGeom>
            <a:solidFill>
              <a:srgbClr val="ED7C31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8897" y="2510565"/>
            <a:ext cx="2709582" cy="1701824"/>
          </a:xfrm>
          <a:prstGeom prst="rect">
            <a:avLst/>
          </a:prstGeom>
          <a:solidFill>
            <a:srgbClr val="ED7C31"/>
          </a:solidFill>
          <a:ln w="21335">
            <a:solidFill>
              <a:srgbClr val="FFFFFF"/>
            </a:solidFill>
          </a:ln>
        </p:spPr>
        <p:txBody>
          <a:bodyPr vert="horz" wrap="square" lIns="0" tIns="85165" rIns="0" bIns="0" rtlCol="0">
            <a:spAutoFit/>
          </a:bodyPr>
          <a:lstStyle/>
          <a:p>
            <a:pPr marL="303696" marR="291929" indent="68360">
              <a:lnSpc>
                <a:spcPts val="6292"/>
              </a:lnSpc>
              <a:spcBef>
                <a:spcPts val="671"/>
              </a:spcBef>
            </a:pPr>
            <a:r>
              <a:rPr sz="5824" spc="-49" dirty="0">
                <a:solidFill>
                  <a:srgbClr val="FFFFFF"/>
                </a:solidFill>
                <a:latin typeface="Calibri"/>
                <a:cs typeface="Calibri"/>
              </a:rPr>
              <a:t>Virtual </a:t>
            </a:r>
            <a:r>
              <a:rPr sz="5824" spc="-130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824" spc="-3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5824" spc="-1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5824" spc="-4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5824" spc="-57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5824" spc="-49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5824" spc="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5824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5824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8471" y="933225"/>
            <a:ext cx="1063661" cy="49928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00352" y="1373870"/>
            <a:ext cx="3508001" cy="1591393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Benefits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of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virtual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project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-4" dirty="0">
                <a:latin typeface="Calibri"/>
                <a:cs typeface="Calibri"/>
              </a:rPr>
              <a:t>Larger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talent</a:t>
            </a:r>
            <a:r>
              <a:rPr sz="2030" spc="-40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pool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37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-4" dirty="0">
                <a:latin typeface="Calibri"/>
                <a:cs typeface="Calibri"/>
              </a:rPr>
              <a:t>Cost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13" dirty="0">
                <a:latin typeface="Calibri"/>
                <a:cs typeface="Calibri"/>
              </a:rPr>
              <a:t>effective</a:t>
            </a:r>
            <a:endParaRPr sz="2030">
              <a:latin typeface="Calibri"/>
              <a:cs typeface="Calibri"/>
            </a:endParaRPr>
          </a:p>
          <a:p>
            <a:pPr marL="509895" marR="4483" lvl="1" indent="-165856">
              <a:lnSpc>
                <a:spcPts val="2206"/>
              </a:lnSpc>
              <a:spcBef>
                <a:spcPts val="393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spc="4" dirty="0">
                <a:latin typeface="Calibri"/>
                <a:cs typeface="Calibri"/>
              </a:rPr>
              <a:t>Help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managers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an</a:t>
            </a:r>
            <a:r>
              <a:rPr sz="2030" spc="-9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employee </a:t>
            </a:r>
            <a:r>
              <a:rPr sz="2030" spc="-446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grow</a:t>
            </a:r>
            <a:endParaRPr sz="203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7564" y="3580486"/>
            <a:ext cx="3308537" cy="130105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77623" indent="-166977">
              <a:spcBef>
                <a:spcPts val="101"/>
              </a:spcBef>
              <a:buFont typeface="Arial MT"/>
              <a:buChar char="•"/>
              <a:tabLst>
                <a:tab pos="178183" algn="l"/>
              </a:tabLst>
            </a:pPr>
            <a:r>
              <a:rPr sz="2030" dirty="0">
                <a:latin typeface="Calibri"/>
                <a:cs typeface="Calibri"/>
              </a:rPr>
              <a:t>Challenges</a:t>
            </a:r>
            <a:r>
              <a:rPr sz="2030" spc="-31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in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virtual</a:t>
            </a:r>
            <a:r>
              <a:rPr sz="2030" spc="-22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budget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Time</a:t>
            </a:r>
            <a:r>
              <a:rPr sz="2030" spc="-26" dirty="0">
                <a:latin typeface="Calibri"/>
                <a:cs typeface="Calibri"/>
              </a:rPr>
              <a:t> </a:t>
            </a:r>
            <a:r>
              <a:rPr sz="2030" spc="-9" dirty="0">
                <a:latin typeface="Calibri"/>
                <a:cs typeface="Calibri"/>
              </a:rPr>
              <a:t>differences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37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Miscommunication</a:t>
            </a:r>
            <a:endParaRPr sz="2030">
              <a:latin typeface="Calibri"/>
              <a:cs typeface="Calibri"/>
            </a:endParaRPr>
          </a:p>
          <a:p>
            <a:pPr marL="509895" lvl="1" indent="-165856">
              <a:spcBef>
                <a:spcPts val="128"/>
              </a:spcBef>
              <a:buFont typeface="Arial MT"/>
              <a:buChar char="•"/>
              <a:tabLst>
                <a:tab pos="510455" algn="l"/>
              </a:tabLst>
            </a:pPr>
            <a:r>
              <a:rPr sz="2030" dirty="0">
                <a:latin typeface="Calibri"/>
                <a:cs typeface="Calibri"/>
              </a:rPr>
              <a:t>Disconnection</a:t>
            </a:r>
            <a:r>
              <a:rPr sz="2030" spc="-35" dirty="0">
                <a:latin typeface="Calibri"/>
                <a:cs typeface="Calibri"/>
              </a:rPr>
              <a:t> </a:t>
            </a:r>
            <a:r>
              <a:rPr sz="2030" spc="-4" dirty="0">
                <a:latin typeface="Calibri"/>
                <a:cs typeface="Calibri"/>
              </a:rPr>
              <a:t>to</a:t>
            </a:r>
            <a:r>
              <a:rPr sz="2030" spc="-13" dirty="0">
                <a:latin typeface="Calibri"/>
                <a:cs typeface="Calibri"/>
              </a:rPr>
              <a:t> </a:t>
            </a:r>
            <a:r>
              <a:rPr sz="2030" spc="4" dirty="0">
                <a:latin typeface="Calibri"/>
                <a:cs typeface="Calibri"/>
              </a:rPr>
              <a:t>the</a:t>
            </a:r>
            <a:r>
              <a:rPr sz="2030" spc="-18" dirty="0">
                <a:latin typeface="Calibri"/>
                <a:cs typeface="Calibri"/>
              </a:rPr>
              <a:t> </a:t>
            </a:r>
            <a:r>
              <a:rPr sz="2030" dirty="0">
                <a:latin typeface="Calibri"/>
                <a:cs typeface="Calibri"/>
              </a:rPr>
              <a:t>team</a:t>
            </a:r>
            <a:endParaRPr sz="203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F4F2557-DBCB-459A-9ECD-2DEA3943BABD}"/>
                  </a:ext>
                </a:extLst>
              </p14:cNvPr>
              <p14:cNvContentPartPr/>
              <p14:nvPr/>
            </p14:nvContentPartPr>
            <p14:xfrm>
              <a:off x="6243120" y="1814040"/>
              <a:ext cx="5631840" cy="2744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F4F2557-DBCB-459A-9ECD-2DEA3943BA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3760" y="1804680"/>
                <a:ext cx="5650560" cy="276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8471" y="933225"/>
            <a:ext cx="8875059" cy="3260912"/>
            <a:chOff x="0" y="1057655"/>
            <a:chExt cx="10058400" cy="3695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1953767"/>
              <a:ext cx="10055352" cy="27172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5"/>
              <a:ext cx="10058400" cy="36957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0265" y="2551807"/>
            <a:ext cx="3909732" cy="638237"/>
          </a:xfrm>
          <a:prstGeom prst="rect">
            <a:avLst/>
          </a:prstGeom>
        </p:spPr>
        <p:txBody>
          <a:bodyPr vert="horz" wrap="square" lIns="0" tIns="13447" rIns="0" bIns="0" rtlCol="0" anchor="ctr">
            <a:spAutoFit/>
          </a:bodyPr>
          <a:lstStyle/>
          <a:p>
            <a:pPr marL="11206">
              <a:spcBef>
                <a:spcPts val="106"/>
              </a:spcBef>
            </a:pPr>
            <a:r>
              <a:rPr sz="4059" b="0" spc="-13" dirty="0">
                <a:latin typeface="Calibri"/>
                <a:cs typeface="Calibri"/>
              </a:rPr>
              <a:t>Closing</a:t>
            </a:r>
            <a:r>
              <a:rPr sz="4059" b="0" spc="-40" dirty="0">
                <a:latin typeface="Calibri"/>
                <a:cs typeface="Calibri"/>
              </a:rPr>
              <a:t> </a:t>
            </a:r>
            <a:r>
              <a:rPr sz="4059" b="0" spc="-13" dirty="0">
                <a:latin typeface="Calibri"/>
                <a:cs typeface="Calibri"/>
              </a:rPr>
              <a:t>the</a:t>
            </a:r>
            <a:r>
              <a:rPr sz="4059" b="0" spc="-18" dirty="0">
                <a:latin typeface="Calibri"/>
                <a:cs typeface="Calibri"/>
              </a:rPr>
              <a:t> </a:t>
            </a:r>
            <a:r>
              <a:rPr sz="4059" b="0" spc="-31" dirty="0">
                <a:latin typeface="Calibri"/>
                <a:cs typeface="Calibri"/>
              </a:rPr>
              <a:t>project</a:t>
            </a:r>
            <a:endParaRPr sz="4059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F6113C-A908-490D-82A8-8B1FBA1BC4C0}"/>
                  </a:ext>
                </a:extLst>
              </p14:cNvPr>
              <p14:cNvContentPartPr/>
              <p14:nvPr/>
            </p14:nvContentPartPr>
            <p14:xfrm>
              <a:off x="3696120" y="4336560"/>
              <a:ext cx="5338800" cy="65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F6113C-A908-490D-82A8-8B1FBA1BC4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6760" y="4327200"/>
                <a:ext cx="5357520" cy="67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4B620"/>
      </a:accent1>
      <a:accent2>
        <a:srgbClr val="89AE13"/>
      </a:accent2>
      <a:accent3>
        <a:srgbClr val="BA9E21"/>
      </a:accent3>
      <a:accent4>
        <a:srgbClr val="D56417"/>
      </a:accent4>
      <a:accent5>
        <a:srgbClr val="E7292B"/>
      </a:accent5>
      <a:accent6>
        <a:srgbClr val="D51769"/>
      </a:accent6>
      <a:hlink>
        <a:srgbClr val="BF533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1F4658D925EE4CB26ACC20E4E09D41" ma:contentTypeVersion="8" ma:contentTypeDescription="Create a new document." ma:contentTypeScope="" ma:versionID="3c94577caafcc40141226f2e6279cca9">
  <xsd:schema xmlns:xsd="http://www.w3.org/2001/XMLSchema" xmlns:xs="http://www.w3.org/2001/XMLSchema" xmlns:p="http://schemas.microsoft.com/office/2006/metadata/properties" xmlns:ns2="55ec3665-a5f8-49ad-8c46-fd62e848ea58" targetNamespace="http://schemas.microsoft.com/office/2006/metadata/properties" ma:root="true" ma:fieldsID="dfc572aa114fccf3e3f5dd8a7336aa46" ns2:_="">
    <xsd:import namespace="55ec3665-a5f8-49ad-8c46-fd62e848ea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ec3665-a5f8-49ad-8c46-fd62e848ea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388990-BEDB-4172-9696-5FCB27DD078C}"/>
</file>

<file path=customXml/itemProps2.xml><?xml version="1.0" encoding="utf-8"?>
<ds:datastoreItem xmlns:ds="http://schemas.openxmlformats.org/officeDocument/2006/customXml" ds:itemID="{F6B7C3DD-8096-423B-8898-910769668BF5}"/>
</file>

<file path=customXml/itemProps3.xml><?xml version="1.0" encoding="utf-8"?>
<ds:datastoreItem xmlns:ds="http://schemas.openxmlformats.org/officeDocument/2006/customXml" ds:itemID="{D3C84993-D8DB-49FA-AD54-870EC9ED3A0A}"/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1143</Words>
  <Application>Microsoft Office PowerPoint</Application>
  <PresentationFormat>Widescreen</PresentationFormat>
  <Paragraphs>169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Arial MT</vt:lpstr>
      <vt:lpstr>Avenir Next LT Pro</vt:lpstr>
      <vt:lpstr>AvenirNext LT Pro Medium</vt:lpstr>
      <vt:lpstr>Calibri</vt:lpstr>
      <vt:lpstr>Tahoma</vt:lpstr>
      <vt:lpstr>Times New Roman</vt:lpstr>
      <vt:lpstr>Trebuchet MS</vt:lpstr>
      <vt:lpstr>BlockprintVTI</vt:lpstr>
      <vt:lpstr>Project Leadership ,  Ethics , Closing Project </vt:lpstr>
      <vt:lpstr>PowerPoint Presentation</vt:lpstr>
      <vt:lpstr>in project management</vt:lpstr>
      <vt:lpstr>Common Ethical Dilemmas</vt:lpstr>
      <vt:lpstr>PowerPoint Presentation</vt:lpstr>
      <vt:lpstr>Multicultural projects</vt:lpstr>
      <vt:lpstr>PowerPoint Presentation</vt:lpstr>
      <vt:lpstr>PowerPoint Presentation</vt:lpstr>
      <vt:lpstr>Closing the project</vt:lpstr>
      <vt:lpstr>All Things Come to an End . . .</vt:lpstr>
      <vt:lpstr>When Do Projects Terminate?</vt:lpstr>
      <vt:lpstr>Close-out Plan</vt:lpstr>
      <vt:lpstr>Complete your deliverables</vt:lpstr>
      <vt:lpstr>PowerPoint Presentation</vt:lpstr>
      <vt:lpstr>Extinction</vt:lpstr>
      <vt:lpstr>Various types of project termination</vt:lpstr>
      <vt:lpstr>Various types of project termination</vt:lpstr>
      <vt:lpstr>Various types of project termination</vt:lpstr>
      <vt:lpstr>The primary duties of the termination manager are encompassed in the following  nine general tasks</vt:lpstr>
      <vt:lpstr>PowerPoint Presentation</vt:lpstr>
      <vt:lpstr>A Design for Project Termination</vt:lpstr>
      <vt:lpstr>Checklist for  project  termination</vt:lpstr>
      <vt:lpstr>Formally transfer all deliverables</vt:lpstr>
      <vt:lpstr>PROJECT  PERFORMANCE</vt:lpstr>
      <vt:lpstr>Lessons Learned Analysis</vt:lpstr>
      <vt:lpstr>Communication weakness</vt:lpstr>
      <vt:lpstr>PowerPoint Presentation</vt:lpstr>
      <vt:lpstr>acknowledging the success and failure</vt:lpstr>
      <vt:lpstr>PROJECT  MANAGEMENT  TEMPLATES</vt:lpstr>
      <vt:lpstr>The main source of authority is sponsor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 Annappanavar</dc:creator>
  <cp:lastModifiedBy>Sneha Annappanavar</cp:lastModifiedBy>
  <cp:revision>10</cp:revision>
  <dcterms:created xsi:type="dcterms:W3CDTF">2022-04-21T10:16:00Z</dcterms:created>
  <dcterms:modified xsi:type="dcterms:W3CDTF">2022-04-22T06:30:39Z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0x010100EA1F4658D925EE4CB26ACC20E4E09D41</vt:lpwstr>
  </property>
</Properties>
</file>